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6" r:id="rId2"/>
    <p:sldId id="25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/>
    <p:restoredTop sz="92781"/>
  </p:normalViewPr>
  <p:slideViewPr>
    <p:cSldViewPr snapToGrid="0" snapToObjects="1">
      <p:cViewPr varScale="1">
        <p:scale>
          <a:sx n="63" d="100"/>
          <a:sy n="63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CDA-4FA9-7541-9215-AAEA4317DDC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319AE-ABFC-4B4A-97A5-2C0B9CA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96822F-45AD-2544-8885-46A43C840ED3}" type="slidenum">
              <a:rPr lang="en-AU" altLang="en-US" sz="1200"/>
              <a:pPr/>
              <a:t>2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925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96822F-45AD-2544-8885-46A43C840ED3}" type="slidenum">
              <a:rPr lang="en-AU" altLang="en-US" sz="1200"/>
              <a:pPr/>
              <a:t>3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81887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543" y="-1018953"/>
            <a:ext cx="10384651" cy="3329581"/>
          </a:xfrm>
        </p:spPr>
        <p:txBody>
          <a:bodyPr>
            <a:normAutofit/>
          </a:bodyPr>
          <a:lstStyle/>
          <a:p>
            <a:r>
              <a:rPr lang="en-US" sz="6000" dirty="0"/>
              <a:t>Stimulus and Receptors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ECB6-0387-8549-9A9C-476A2DD7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80" y="2686049"/>
            <a:ext cx="2669540" cy="37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A97-F4BE-E845-9607-6BF42451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Sensory receptors detect stimuli </a:t>
            </a:r>
          </a:p>
          <a:p>
            <a:r>
              <a:rPr lang="en-US" sz="4000" dirty="0"/>
              <a:t>A stimuli is a change that occurs in the internal or external environment e.g. temperature, pain, pressure, light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819116-341B-6545-9E85-120CE37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427" y="141815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Receptors</a:t>
            </a: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endParaRPr lang="en-US" alt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971D03-0970-F249-89BC-16C6AE5A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8475"/>
              </p:ext>
            </p:extLst>
          </p:nvPr>
        </p:nvGraphicFramePr>
        <p:xfrm>
          <a:off x="264160" y="426720"/>
          <a:ext cx="1172463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213">
                  <a:extLst>
                    <a:ext uri="{9D8B030D-6E8A-4147-A177-3AD203B41FA5}">
                      <a16:colId xmlns:a16="http://schemas.microsoft.com/office/drawing/2014/main" val="1972571154"/>
                    </a:ext>
                  </a:extLst>
                </a:gridCol>
                <a:gridCol w="3908213">
                  <a:extLst>
                    <a:ext uri="{9D8B030D-6E8A-4147-A177-3AD203B41FA5}">
                      <a16:colId xmlns:a16="http://schemas.microsoft.com/office/drawing/2014/main" val="3061021103"/>
                    </a:ext>
                  </a:extLst>
                </a:gridCol>
                <a:gridCol w="3908213">
                  <a:extLst>
                    <a:ext uri="{9D8B030D-6E8A-4147-A177-3AD203B41FA5}">
                      <a16:colId xmlns:a16="http://schemas.microsoft.com/office/drawing/2014/main" val="4294488001"/>
                    </a:ext>
                  </a:extLst>
                </a:gridCol>
              </a:tblGrid>
              <a:tr h="8392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 of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Stimuli detected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68740"/>
                  </a:ext>
                </a:extLst>
              </a:tr>
              <a:tr h="1134671">
                <a:tc>
                  <a:txBody>
                    <a:bodyPr/>
                    <a:lstStyle/>
                    <a:p>
                      <a:r>
                        <a:rPr lang="en-US" sz="1800" dirty="0"/>
                        <a:t>Mechanoreceptor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Meissner’s corpuscle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Pacinian receptor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Touch, pressure and vibrations (sound)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Finger tips, hair cells in the ear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54337"/>
                  </a:ext>
                </a:extLst>
              </a:tr>
              <a:tr h="657991">
                <a:tc>
                  <a:txBody>
                    <a:bodyPr/>
                    <a:lstStyle/>
                    <a:p>
                      <a:r>
                        <a:rPr lang="en-US" sz="1800" dirty="0"/>
                        <a:t>Chemoreceptor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Chemical substances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Taste buds, nose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95036"/>
                  </a:ext>
                </a:extLst>
              </a:tr>
              <a:tr h="663791">
                <a:tc>
                  <a:txBody>
                    <a:bodyPr/>
                    <a:lstStyle/>
                    <a:p>
                      <a:r>
                        <a:rPr lang="en-US" sz="1800" dirty="0"/>
                        <a:t>Thermoreceptor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Skin, hypothalamus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35110"/>
                  </a:ext>
                </a:extLst>
              </a:tr>
              <a:tr h="668604">
                <a:tc>
                  <a:txBody>
                    <a:bodyPr/>
                    <a:lstStyle/>
                    <a:p>
                      <a:r>
                        <a:rPr lang="en-US" sz="1800" dirty="0"/>
                        <a:t>Photoreceptor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Retina of the eye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63895"/>
                  </a:ext>
                </a:extLst>
              </a:tr>
              <a:tr h="668604">
                <a:tc>
                  <a:txBody>
                    <a:bodyPr/>
                    <a:lstStyle/>
                    <a:p>
                      <a:r>
                        <a:rPr lang="en-US" sz="1800" dirty="0"/>
                        <a:t>Nociceptors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7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38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{188C4B3B-F9CC-BE41-B6BB-763E98FC60A6}tf10001123</Template>
  <TotalTime>55</TotalTime>
  <Words>86</Words>
  <Application>Microsoft Macintosh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Gill Sans MT</vt:lpstr>
      <vt:lpstr>Times New Roman</vt:lpstr>
      <vt:lpstr>Wingdings 2</vt:lpstr>
      <vt:lpstr>Dividend</vt:lpstr>
      <vt:lpstr>Stimulus and Receptors</vt:lpstr>
      <vt:lpstr>PowerPoint Presentation</vt:lpstr>
      <vt:lpstr>Receptors 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REFLEXES</dc:title>
  <dc:creator>Emma Smith</dc:creator>
  <cp:lastModifiedBy>Emma Smith</cp:lastModifiedBy>
  <cp:revision>14</cp:revision>
  <dcterms:created xsi:type="dcterms:W3CDTF">2017-11-16T09:23:57Z</dcterms:created>
  <dcterms:modified xsi:type="dcterms:W3CDTF">2019-03-25T01:09:41Z</dcterms:modified>
</cp:coreProperties>
</file>