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/>
    <p:restoredTop sz="92500"/>
  </p:normalViewPr>
  <p:slideViewPr>
    <p:cSldViewPr snapToGrid="0" snapToObjects="1">
      <p:cViewPr varScale="1">
        <p:scale>
          <a:sx n="63" d="100"/>
          <a:sy n="63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A72F-C992-154F-98A9-29B791010B03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7720B-960C-E544-A14F-E2693074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338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defTabSz="922338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defTabSz="922338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defTabSz="922338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defTabSz="922338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fld id="{D41011D6-B738-5B42-9901-95ACE1738FD7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429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2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338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defTabSz="922338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defTabSz="922338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defTabSz="922338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defTabSz="922338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fld id="{D41011D6-B738-5B42-9901-95ACE1738FD7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429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49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7292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2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55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96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A51C22-97D1-6341-AC11-775DE5131A32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21CAB8-B4A9-7D4D-8C9C-AB80F02D1B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of pathogens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B3AC3-D40A-9440-9CE9-6CFE3DCCAE11}"/>
              </a:ext>
            </a:extLst>
          </p:cNvPr>
          <p:cNvSpPr txBox="1"/>
          <p:nvPr/>
        </p:nvSpPr>
        <p:spPr>
          <a:xfrm>
            <a:off x="2032001" y="731520"/>
            <a:ext cx="8006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All pathogens must be able to these 5 things </a:t>
            </a:r>
          </a:p>
        </p:txBody>
      </p:sp>
    </p:spTree>
    <p:extLst>
      <p:ext uri="{BB962C8B-B14F-4D97-AF65-F5344CB8AC3E}">
        <p14:creationId xmlns:p14="http://schemas.microsoft.com/office/powerpoint/2010/main" val="337573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875280" y="-868363"/>
            <a:ext cx="6553200" cy="8683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altLang="en-US" sz="3200" dirty="0"/>
            </a:br>
            <a:br>
              <a:rPr lang="en-US" altLang="en-US" sz="3200" dirty="0"/>
            </a:br>
            <a:br>
              <a:rPr lang="en-AU" altLang="en-US" sz="2700" dirty="0">
                <a:latin typeface="+mn-lt"/>
              </a:rPr>
            </a:br>
            <a:br>
              <a:rPr lang="en-AU" altLang="en-US" sz="2700" cap="none" dirty="0">
                <a:latin typeface="+mn-lt"/>
              </a:rPr>
            </a:br>
            <a:r>
              <a:rPr lang="en-AU" altLang="en-US" sz="3600" cap="none" dirty="0">
                <a:latin typeface="+mn-lt"/>
              </a:rPr>
              <a:t>1. enter the host</a:t>
            </a:r>
            <a:br>
              <a:rPr lang="en-AU" altLang="en-US" sz="3600" cap="none" dirty="0">
                <a:latin typeface="+mn-lt"/>
              </a:rPr>
            </a:br>
            <a:br>
              <a:rPr lang="en-AU" altLang="en-US" sz="3600" cap="none" dirty="0">
                <a:latin typeface="+mn-lt"/>
              </a:rPr>
            </a:br>
            <a:r>
              <a:rPr lang="en-AU" altLang="en-US" sz="3600" cap="none" dirty="0">
                <a:latin typeface="+mn-lt"/>
              </a:rPr>
              <a:t>2. find a suitable part of the host’s body to “live”</a:t>
            </a:r>
            <a:br>
              <a:rPr lang="en-AU" altLang="en-US" sz="3600" cap="none" dirty="0">
                <a:latin typeface="+mn-lt"/>
              </a:rPr>
            </a:br>
            <a:br>
              <a:rPr lang="en-AU" altLang="en-US" sz="3600" cap="none" dirty="0">
                <a:latin typeface="+mn-lt"/>
              </a:rPr>
            </a:br>
            <a:r>
              <a:rPr lang="en-AU" altLang="en-US" sz="3600" cap="none" dirty="0">
                <a:latin typeface="+mn-lt"/>
              </a:rPr>
              <a:t>3. avoid the host’s immune response</a:t>
            </a:r>
            <a:br>
              <a:rPr lang="en-AU" altLang="en-US" sz="3600" cap="none" dirty="0">
                <a:latin typeface="+mn-lt"/>
              </a:rPr>
            </a:br>
            <a:br>
              <a:rPr lang="en-AU" altLang="en-US" sz="3600" cap="none" dirty="0">
                <a:latin typeface="+mn-lt"/>
              </a:rPr>
            </a:br>
            <a:r>
              <a:rPr lang="en-AU" altLang="en-US" sz="3600" cap="none" dirty="0">
                <a:latin typeface="+mn-lt"/>
              </a:rPr>
              <a:t>4. replicate (make more of itself)</a:t>
            </a:r>
            <a:br>
              <a:rPr lang="en-AU" altLang="en-US" sz="3600" cap="none" dirty="0">
                <a:latin typeface="+mn-lt"/>
              </a:rPr>
            </a:br>
            <a:br>
              <a:rPr lang="en-AU" altLang="en-US" sz="3600" cap="none" dirty="0">
                <a:latin typeface="+mn-lt"/>
              </a:rPr>
            </a:br>
            <a:r>
              <a:rPr lang="en-AU" altLang="en-US" sz="3600" cap="none" dirty="0">
                <a:latin typeface="+mn-lt"/>
              </a:rPr>
              <a:t>5. Exit so it can spread to a new host</a:t>
            </a:r>
            <a:br>
              <a:rPr lang="en-US" altLang="en-US" sz="4400" dirty="0">
                <a:latin typeface="+mn-lt"/>
              </a:rPr>
            </a:br>
            <a:br>
              <a:rPr lang="en-US" altLang="en-US" sz="4400" dirty="0">
                <a:latin typeface="+mn-lt"/>
              </a:rPr>
            </a:br>
            <a:endParaRPr lang="en-US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73840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114</TotalTime>
  <Words>14</Words>
  <Application>Microsoft Macintosh PowerPoint</Application>
  <PresentationFormat>Widescreen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Impact</vt:lpstr>
      <vt:lpstr>Badge</vt:lpstr>
      <vt:lpstr>Features of pathogens</vt:lpstr>
      <vt:lpstr>PowerPoint Presentation</vt:lpstr>
      <vt:lpstr>    1. enter the host  2. find a suitable part of the host’s body to “live”  3. avoid the host’s immune response  4. replicate (make more of itself)  5. Exit so it can spread to a new host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Smith</dc:creator>
  <cp:lastModifiedBy>Emma Smith</cp:lastModifiedBy>
  <cp:revision>13</cp:revision>
  <dcterms:created xsi:type="dcterms:W3CDTF">2017-06-16T01:21:38Z</dcterms:created>
  <dcterms:modified xsi:type="dcterms:W3CDTF">2019-08-07T03:38:48Z</dcterms:modified>
</cp:coreProperties>
</file>