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528" r:id="rId2"/>
    <p:sldId id="529" r:id="rId3"/>
    <p:sldId id="256" r:id="rId4"/>
    <p:sldId id="263" r:id="rId5"/>
    <p:sldId id="396" r:id="rId6"/>
    <p:sldId id="518" r:id="rId7"/>
    <p:sldId id="519" r:id="rId8"/>
    <p:sldId id="520" r:id="rId9"/>
    <p:sldId id="523" r:id="rId10"/>
    <p:sldId id="351" r:id="rId11"/>
    <p:sldId id="463" r:id="rId12"/>
    <p:sldId id="45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1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3880" autoAdjust="0"/>
  </p:normalViewPr>
  <p:slideViewPr>
    <p:cSldViewPr snapToGrid="0">
      <p:cViewPr varScale="1">
        <p:scale>
          <a:sx n="54" d="100"/>
          <a:sy n="54" d="100"/>
        </p:scale>
        <p:origin x="3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A372-E219-4A47-9B57-DAB16DC91C8E}" type="datetimeFigureOut">
              <a:rPr lang="en-AU" smtClean="0"/>
              <a:t>28/04/2020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ABA3-72B8-441F-AA9B-D3737D2CB9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8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5668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066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9509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1199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1269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4441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1731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624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28/04/2020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28/04/2020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28/04/2020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28/04/2020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32983"/>
            <a:ext cx="946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Food</a:t>
            </a:r>
            <a:endParaRPr lang="en-AU" sz="2800" dirty="0" smtClean="0"/>
          </a:p>
        </p:txBody>
      </p:sp>
    </p:spTree>
    <p:extLst>
      <p:ext uri="{BB962C8B-B14F-4D97-AF65-F5344CB8AC3E}">
        <p14:creationId xmlns:p14="http://schemas.microsoft.com/office/powerpoint/2010/main" val="247213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Relevance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045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Ecosystems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0926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1369" y="732983"/>
            <a:ext cx="1189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Draw</a:t>
            </a:r>
            <a:endParaRPr lang="en-A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-1" y="1497117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-1" y="2081892"/>
            <a:ext cx="6227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Underneath</a:t>
            </a:r>
            <a:endParaRPr lang="en-A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3418066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4002841"/>
            <a:ext cx="6323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Describe </a:t>
            </a:r>
            <a:r>
              <a:rPr lang="en-AU" sz="2800" dirty="0" smtClean="0"/>
              <a:t>.</a:t>
            </a:r>
            <a:endParaRPr lang="en-AU" sz="2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510461"/>
              </p:ext>
            </p:extLst>
          </p:nvPr>
        </p:nvGraphicFramePr>
        <p:xfrm>
          <a:off x="6227482" y="4151979"/>
          <a:ext cx="5647764" cy="15298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4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0685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Describing</a:t>
                      </a:r>
                      <a:endParaRPr lang="en-AU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2683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400" b="0" baseline="0" dirty="0" smtClean="0"/>
                        <a:t>Identify</a:t>
                      </a:r>
                      <a:endParaRPr lang="en-AU" sz="2400" b="1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82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9546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584775"/>
            <a:ext cx="5124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Complete</a:t>
            </a:r>
            <a:endParaRPr lang="en-AU" sz="28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31027" y="3980809"/>
            <a:ext cx="1123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Marigold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8288" y="3980809"/>
            <a:ext cx="1071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Rafflesia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1027" y="4577161"/>
            <a:ext cx="1597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Trumpet Vine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82859" y="4469605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Cactus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88319" y="4496053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Jasmine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10208" y="4577161"/>
            <a:ext cx="1410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Bottlebrush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61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32983"/>
            <a:ext cx="946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Food</a:t>
            </a:r>
            <a:endParaRPr lang="en-AU" sz="2800" dirty="0" smtClean="0"/>
          </a:p>
        </p:txBody>
      </p:sp>
    </p:spTree>
    <p:extLst>
      <p:ext uri="{BB962C8B-B14F-4D97-AF65-F5344CB8AC3E}">
        <p14:creationId xmlns:p14="http://schemas.microsoft.com/office/powerpoint/2010/main" val="326288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rgbClr val="00B050"/>
            </a:solidFill>
          </a:ln>
        </p:spPr>
        <p:txBody>
          <a:bodyPr anchor="ctr"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</a:t>
            </a:r>
            <a:r>
              <a:rPr lang="en-AU" sz="3200" dirty="0" smtClean="0"/>
              <a:t>Objectives</a:t>
            </a:r>
            <a:endParaRPr lang="en-A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623210"/>
            <a:ext cx="449854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686282"/>
              </p:ext>
            </p:extLst>
          </p:nvPr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732983"/>
            <a:ext cx="946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Food</a:t>
            </a:r>
            <a:endParaRPr lang="en-AU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8011" y="3495418"/>
            <a:ext cx="946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Food</a:t>
            </a:r>
            <a:endParaRPr lang="en-AU" sz="2800" dirty="0" smtClean="0"/>
          </a:p>
        </p:txBody>
      </p:sp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388880"/>
              </p:ext>
            </p:extLst>
          </p:nvPr>
        </p:nvGraphicFramePr>
        <p:xfrm>
          <a:off x="9523079" y="148208"/>
          <a:ext cx="24630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864241"/>
              </p:ext>
            </p:extLst>
          </p:nvPr>
        </p:nvGraphicFramePr>
        <p:xfrm>
          <a:off x="9523079" y="1062672"/>
          <a:ext cx="24630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643612"/>
              </p:ext>
            </p:extLst>
          </p:nvPr>
        </p:nvGraphicFramePr>
        <p:xfrm>
          <a:off x="9523079" y="2246376"/>
          <a:ext cx="24630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732983"/>
            <a:ext cx="946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Food</a:t>
            </a:r>
            <a:endParaRPr lang="en-AU" sz="2800" dirty="0" smtClean="0"/>
          </a:p>
        </p:txBody>
      </p:sp>
    </p:spTree>
    <p:extLst>
      <p:ext uri="{BB962C8B-B14F-4D97-AF65-F5344CB8AC3E}">
        <p14:creationId xmlns:p14="http://schemas.microsoft.com/office/powerpoint/2010/main" val="297957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Food</a:t>
            </a:r>
            <a:endParaRPr lang="en-AU" sz="28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970918"/>
              </p:ext>
            </p:extLst>
          </p:nvPr>
        </p:nvGraphicFramePr>
        <p:xfrm>
          <a:off x="9523079" y="148208"/>
          <a:ext cx="24630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962860"/>
              </p:ext>
            </p:extLst>
          </p:nvPr>
        </p:nvGraphicFramePr>
        <p:xfrm>
          <a:off x="9523079" y="1331912"/>
          <a:ext cx="24630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929465"/>
              </p:ext>
            </p:extLst>
          </p:nvPr>
        </p:nvGraphicFramePr>
        <p:xfrm>
          <a:off x="9523079" y="2515616"/>
          <a:ext cx="24630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709294"/>
              </p:ext>
            </p:extLst>
          </p:nvPr>
        </p:nvGraphicFramePr>
        <p:xfrm>
          <a:off x="9523079" y="3699320"/>
          <a:ext cx="24630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52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Trophic</a:t>
            </a:r>
            <a:endParaRPr lang="en-AU" sz="28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108583"/>
              </p:ext>
            </p:extLst>
          </p:nvPr>
        </p:nvGraphicFramePr>
        <p:xfrm>
          <a:off x="9523079" y="148208"/>
          <a:ext cx="24630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748282"/>
              </p:ext>
            </p:extLst>
          </p:nvPr>
        </p:nvGraphicFramePr>
        <p:xfrm>
          <a:off x="9523079" y="1062672"/>
          <a:ext cx="24630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121668"/>
              </p:ext>
            </p:extLst>
          </p:nvPr>
        </p:nvGraphicFramePr>
        <p:xfrm>
          <a:off x="9523078" y="2520696"/>
          <a:ext cx="24630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142781"/>
              </p:ext>
            </p:extLst>
          </p:nvPr>
        </p:nvGraphicFramePr>
        <p:xfrm>
          <a:off x="9523078" y="3978720"/>
          <a:ext cx="24630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11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7566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Food</a:t>
            </a:r>
            <a:endParaRPr lang="en-AU" sz="2800" dirty="0" smtClean="0">
              <a:sym typeface="Wingdings" panose="05000000000000000000" pitchFamily="2" charset="2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57702"/>
              </p:ext>
            </p:extLst>
          </p:nvPr>
        </p:nvGraphicFramePr>
        <p:xfrm>
          <a:off x="9523079" y="148208"/>
          <a:ext cx="24630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803661"/>
              </p:ext>
            </p:extLst>
          </p:nvPr>
        </p:nvGraphicFramePr>
        <p:xfrm>
          <a:off x="9523079" y="1062672"/>
          <a:ext cx="24630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611904"/>
              </p:ext>
            </p:extLst>
          </p:nvPr>
        </p:nvGraphicFramePr>
        <p:xfrm>
          <a:off x="9523077" y="2246376"/>
          <a:ext cx="24630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861065"/>
              </p:ext>
            </p:extLst>
          </p:nvPr>
        </p:nvGraphicFramePr>
        <p:xfrm>
          <a:off x="9523076" y="3704400"/>
          <a:ext cx="24630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4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28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70875"/>
              </p:ext>
            </p:extLst>
          </p:nvPr>
        </p:nvGraphicFramePr>
        <p:xfrm>
          <a:off x="2" y="1083215"/>
          <a:ext cx="5647764" cy="15298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4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0685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Describing</a:t>
                      </a:r>
                      <a:endParaRPr lang="en-AU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2683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400" b="0" baseline="0" dirty="0" smtClean="0"/>
                        <a:t>Identify</a:t>
                      </a:r>
                      <a:endParaRPr lang="en-AU" sz="2400" b="1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-41835" y="3810887"/>
            <a:ext cx="8695765" cy="25710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spcAft>
                <a:spcPts val="1200"/>
              </a:spcAft>
              <a:buAutoNum type="arabicPeriod"/>
            </a:pPr>
            <a:r>
              <a:rPr lang="en-AU" sz="2800" dirty="0" smtClean="0">
                <a:solidFill>
                  <a:srgbClr val="00B050"/>
                </a:solidFill>
                <a:latin typeface="+mn-lt"/>
              </a:rPr>
              <a:t>A</a:t>
            </a:r>
            <a:endParaRPr lang="en-AU" sz="2800" dirty="0" smtClean="0">
              <a:solidFill>
                <a:srgbClr val="00B050"/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47651" y="146085"/>
            <a:ext cx="5545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Describe 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16183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32102</TotalTime>
  <Words>102</Words>
  <Application>Microsoft Office PowerPoint</Application>
  <PresentationFormat>Widescreen</PresentationFormat>
  <Paragraphs>64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DOWD Mathew [Harrisdale Senior High School]</cp:lastModifiedBy>
  <cp:revision>589</cp:revision>
  <dcterms:created xsi:type="dcterms:W3CDTF">2017-01-28T08:32:28Z</dcterms:created>
  <dcterms:modified xsi:type="dcterms:W3CDTF">2020-04-28T06:06:41Z</dcterms:modified>
</cp:coreProperties>
</file>