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9" r:id="rId2"/>
    <p:sldId id="256" r:id="rId3"/>
    <p:sldId id="278" r:id="rId4"/>
    <p:sldId id="257" r:id="rId5"/>
    <p:sldId id="293" r:id="rId6"/>
    <p:sldId id="294" r:id="rId7"/>
    <p:sldId id="296" r:id="rId8"/>
    <p:sldId id="295" r:id="rId9"/>
    <p:sldId id="297" r:id="rId10"/>
    <p:sldId id="279" r:id="rId11"/>
    <p:sldId id="29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89695" autoAdjust="0"/>
  </p:normalViewPr>
  <p:slideViewPr>
    <p:cSldViewPr>
      <p:cViewPr varScale="1">
        <p:scale>
          <a:sx n="82" d="100"/>
          <a:sy n="82" d="100"/>
        </p:scale>
        <p:origin x="104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8756F-27E4-4CA9-B5EF-D1D43E682BCB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38124-24D1-47FE-A9D0-54F32C2D7B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230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38124-24D1-47FE-A9D0-54F32C2D7B9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509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38124-24D1-47FE-A9D0-54F32C2D7B9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473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794F-E468-42C4-934B-109E4F4FF2F8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A3D5-12CC-4FC8-8EF3-3E940A3B9CE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794F-E468-42C4-934B-109E4F4FF2F8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A3D5-12CC-4FC8-8EF3-3E940A3B9CE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794F-E468-42C4-934B-109E4F4FF2F8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A3D5-12CC-4FC8-8EF3-3E940A3B9CE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794F-E468-42C4-934B-109E4F4FF2F8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A3D5-12CC-4FC8-8EF3-3E940A3B9CE5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794F-E468-42C4-934B-109E4F4FF2F8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A3D5-12CC-4FC8-8EF3-3E940A3B9CE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794F-E468-42C4-934B-109E4F4FF2F8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A3D5-12CC-4FC8-8EF3-3E940A3B9CE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794F-E468-42C4-934B-109E4F4FF2F8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A3D5-12CC-4FC8-8EF3-3E940A3B9CE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794F-E468-42C4-934B-109E4F4FF2F8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A3D5-12CC-4FC8-8EF3-3E940A3B9CE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794F-E468-42C4-934B-109E4F4FF2F8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A3D5-12CC-4FC8-8EF3-3E940A3B9CE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794F-E468-42C4-934B-109E4F4FF2F8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A3D5-12CC-4FC8-8EF3-3E940A3B9CE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794F-E468-42C4-934B-109E4F4FF2F8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A3D5-12CC-4FC8-8EF3-3E940A3B9CE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D00794F-E468-42C4-934B-109E4F4FF2F8}" type="datetimeFigureOut">
              <a:rPr lang="en-AU" smtClean="0"/>
              <a:t>20/10/2020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52A3D5-12CC-4FC8-8EF3-3E940A3B9CE5}" type="slidenum">
              <a:rPr lang="en-AU" smtClean="0"/>
              <a:t>‹#›</a:t>
            </a:fld>
            <a:endParaRPr lang="en-A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Stars</a:t>
            </a:r>
          </a:p>
          <a:p>
            <a:pPr lvl="1"/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celestial object consisting of a luminous ball of plasma held together by its own gravity</a:t>
            </a:r>
          </a:p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Black Hole</a:t>
            </a:r>
          </a:p>
          <a:p>
            <a:pPr lvl="1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extremely dense, with such strong gravitational attraction that even light cannot escape</a:t>
            </a:r>
          </a:p>
          <a:p>
            <a:pPr lvl="1"/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Formed when very large stars collapse at the end of their life</a:t>
            </a:r>
          </a:p>
          <a:p>
            <a:pPr marL="0" indent="0">
              <a:buNone/>
            </a:pPr>
            <a:endParaRPr lang="en-A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https://i.ytimg.com/vi/xsnjYC64RqA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747647"/>
            <a:ext cx="230425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sciencemag.org/sites/default/files/styles/article_main_large/public/ca_NID_Black_Hole_Star_online.jpg?itok=JYFWYDs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21088"/>
            <a:ext cx="4176464" cy="23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70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6691" y="1340768"/>
            <a:ext cx="7924800" cy="2592288"/>
          </a:xfrm>
        </p:spPr>
        <p:txBody>
          <a:bodyPr>
            <a:noAutofit/>
          </a:bodyPr>
          <a:lstStyle/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element is undergoing fusion nuclear reaction in a main sequence star?</a:t>
            </a: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Which star forms when a large main sequence star runs out of fuel?</a:t>
            </a:r>
          </a:p>
          <a:p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type of star will our Sun turn into at the end of its life?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7457"/>
            <a:ext cx="7924800" cy="1143000"/>
          </a:xfrm>
        </p:spPr>
        <p:txBody>
          <a:bodyPr/>
          <a:lstStyle/>
          <a:p>
            <a:r>
              <a:rPr lang="en-AU" dirty="0" smtClean="0"/>
              <a:t>Skill closure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46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6691" y="1340768"/>
            <a:ext cx="7924800" cy="2592288"/>
          </a:xfrm>
        </p:spPr>
        <p:txBody>
          <a:bodyPr>
            <a:noAutofit/>
          </a:bodyPr>
          <a:lstStyle/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Complete the “Stars Worksheet” on connect</a:t>
            </a: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800" dirty="0"/>
              <a:t>https://www.youtube.com/watch?v=BG-ukUB_sQU</a:t>
            </a:r>
            <a:endParaRPr lang="en-AU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7457"/>
            <a:ext cx="7924800" cy="1143000"/>
          </a:xfrm>
        </p:spPr>
        <p:txBody>
          <a:bodyPr/>
          <a:lstStyle/>
          <a:p>
            <a:r>
              <a:rPr lang="en-AU" dirty="0" smtClean="0"/>
              <a:t>Independent Practice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772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c08.deviantart.net/fs6/i/2005/103/a/5/Grand_Universe_by_ANTIFAN_RE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17" y="943000"/>
            <a:ext cx="9188311" cy="493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Life of a star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4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heoriginoftheuniverse.yolasite.com/resources/tgtg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186123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Lesson Objectives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964704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the process that forms a star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the life cycle of a star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List and describe a variety of different types of stars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3568" y="21034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Activating prior knowledge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3568" y="3429000"/>
            <a:ext cx="4536504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Our sun is an average star. At the end of its life what type of star will it turn into?</a:t>
            </a:r>
          </a:p>
        </p:txBody>
      </p:sp>
    </p:spTree>
    <p:extLst>
      <p:ext uri="{BB962C8B-B14F-4D97-AF65-F5344CB8AC3E}">
        <p14:creationId xmlns:p14="http://schemas.microsoft.com/office/powerpoint/2010/main" val="38666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075" y="-7265"/>
            <a:ext cx="7924800" cy="1143000"/>
          </a:xfrm>
        </p:spPr>
        <p:txBody>
          <a:bodyPr/>
          <a:lstStyle/>
          <a:p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Birth of A stars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075" y="1119992"/>
            <a:ext cx="7924800" cy="4637112"/>
          </a:xfrm>
        </p:spPr>
        <p:txBody>
          <a:bodyPr>
            <a:normAutofit/>
          </a:bodyPr>
          <a:lstStyle/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Stars form in a large cloud of dust and gas called a nebula</a:t>
            </a:r>
          </a:p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atoms of hydrogen gas clump together due to their gravity</a:t>
            </a:r>
          </a:p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atoms in the middle heat up due to pressure of atoms around it</a:t>
            </a:r>
          </a:p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Eventually there is enough heat and pressure to force hydrogen atoms to form helium in a process called nuclear 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fusion</a:t>
            </a:r>
          </a:p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call this newly born star a </a:t>
            </a:r>
            <a:r>
              <a:rPr lang="en-A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protostar</a:t>
            </a:r>
            <a:endParaRPr lang="en-A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www.sciencenews.org/wp-content/uploads/2015/01/Eagle20Nebula_fre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424951"/>
            <a:ext cx="376946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citechdaily.com/images/A-Tale-of-Three-Stellar-Cities-Orion-Nebul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53823"/>
            <a:ext cx="3504233" cy="272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87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Adult stars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Also called a main sequence star</a:t>
            </a:r>
          </a:p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hydrogen-helium nuclear fusion occurs until the star runs out of hydrogen</a:t>
            </a:r>
          </a:p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types of adult star</a:t>
            </a:r>
          </a:p>
          <a:p>
            <a:pPr lvl="1"/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Small star – like our sun, a smaller main sequence star</a:t>
            </a:r>
          </a:p>
          <a:p>
            <a:pPr lvl="1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arge star – any sun 8 times larger (or more) than ours</a:t>
            </a:r>
          </a:p>
          <a:p>
            <a:pPr lvl="1"/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Both of these stars are fuelled by a hydrogen-helium nuclear reaction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13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www.cfa.harvard.edu/sites/www.cfa.harvard.edu/files/images/pr/2010-03/1/hir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957" y="3432689"/>
            <a:ext cx="4230415" cy="317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sites.google.com/site/thelifecycleofthestars/_/rsrc/1416621140544/main-sequence-star/MS%20STAR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20" y="3362910"/>
            <a:ext cx="331236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Older stars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As the available hydrogen decreases the helium atoms are pulled to the centre of the star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 pressure and temperature in the centre of the star increases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This fuses helium atoms together – forming carbon atoms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This releases more energy than hydrogen fusion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As this happens the star cools and expands</a:t>
            </a:r>
          </a:p>
        </p:txBody>
      </p:sp>
    </p:spTree>
    <p:extLst>
      <p:ext uri="{BB962C8B-B14F-4D97-AF65-F5344CB8AC3E}">
        <p14:creationId xmlns:p14="http://schemas.microsoft.com/office/powerpoint/2010/main" val="18609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Older stars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The star now grows larger to form:</a:t>
            </a:r>
          </a:p>
          <a:p>
            <a:pPr lvl="1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Red giant – if forming from 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small size 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star</a:t>
            </a:r>
          </a:p>
          <a:p>
            <a:pPr lvl="1"/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Red supergiant– 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if forming from a </a:t>
            </a:r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large 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star</a:t>
            </a: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This will happen to our Sun in about 5 billion years – the sun will swallow the 4 planets in the solar system.</a:t>
            </a:r>
          </a:p>
        </p:txBody>
      </p:sp>
      <p:pic>
        <p:nvPicPr>
          <p:cNvPr id="4098" name="Picture 2" descr="https://lh3.googleusercontent.com/proxy/mWvyUQkw_xxnLllthMGUIhARdyWr4MogwR0QIx_vSoY-WPncYZOYZd0uyQGB_7lVclsHDXgAVuNuaZbda2BMvwRms1Gk8qyi8LQCdbKTUuHyZj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602" y="4509120"/>
            <a:ext cx="6093580" cy="149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c663dcag.weebly.com/uploads/2/4/1/1/24110261/2777538.jpg?2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74304"/>
            <a:ext cx="23050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03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s://cdn.mos.cms.futurecdn.net/Z25muShjunn6iAFENQykK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849" y="4057348"/>
            <a:ext cx="4926187" cy="277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s://upload.wikimedia.org/wikipedia/commons/thumb/5/5a/NGC6543.jpg/1200px-NGC654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89040"/>
            <a:ext cx="2832249" cy="28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Death of a star – Red giant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 eventually the amount of helium in the star decreases</a:t>
            </a:r>
          </a:p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outer region of the red giant fades, and becomes a planetary nebula</a:t>
            </a:r>
          </a:p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Only the core of the red giant remains at the centre of the nebula</a:t>
            </a:r>
          </a:p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core then becomes white hot and is called a white dwarf which gradually fades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1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img.youtube.com/vi/m2f_vXxokNg/sd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91" y="4559621"/>
            <a:ext cx="2975718" cy="223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Death of a star – Red supergiant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As eventually the amount of helium in the star decreases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 fusion process continues until iron is formed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Eventually the star runs out of energy and collapses leading to an explosion called a supernova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After the supernova the amazingly dense core of the super giant remains creating a neutron star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When the most massive stars supernova – the core that is left behind is dense that it collapses forming a black hole</a:t>
            </a:r>
          </a:p>
        </p:txBody>
      </p:sp>
      <p:pic>
        <p:nvPicPr>
          <p:cNvPr id="2050" name="Picture 2" descr="https://static01.nyt.com/images/2015/03/06/science/06supernova/06supernova-facebookJumbo-v2.jpg?year=2015&amp;h=524&amp;w=1000&amp;sig=0x01ca9b53f9b4fa4b4752d21ec839910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869160"/>
            <a:ext cx="3668415" cy="192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nasa.gov/sites/default/files/images/751988main_magnetar_art_lar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86014"/>
            <a:ext cx="2389815" cy="134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49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3922</TotalTime>
  <Words>537</Words>
  <Application>Microsoft Office PowerPoint</Application>
  <PresentationFormat>On-screen Show (4:3)</PresentationFormat>
  <Paragraphs>62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Narrow</vt:lpstr>
      <vt:lpstr>Calibri</vt:lpstr>
      <vt:lpstr>Horizon</vt:lpstr>
      <vt:lpstr>Review</vt:lpstr>
      <vt:lpstr>Life of a star</vt:lpstr>
      <vt:lpstr>Lesson Objectives</vt:lpstr>
      <vt:lpstr>Birth of A stars</vt:lpstr>
      <vt:lpstr>Adult stars</vt:lpstr>
      <vt:lpstr>Older stars</vt:lpstr>
      <vt:lpstr>Older stars</vt:lpstr>
      <vt:lpstr>Death of a star – Red giant</vt:lpstr>
      <vt:lpstr>Death of a star – Red supergiant</vt:lpstr>
      <vt:lpstr>Skill closure</vt:lpstr>
      <vt:lpstr>Independent Practice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Universe Began</dc:title>
  <dc:creator>Diane</dc:creator>
  <cp:lastModifiedBy>BYRNE Aaron [Harrisdale Senior High School]</cp:lastModifiedBy>
  <cp:revision>110</cp:revision>
  <dcterms:created xsi:type="dcterms:W3CDTF">2013-10-27T11:16:21Z</dcterms:created>
  <dcterms:modified xsi:type="dcterms:W3CDTF">2020-10-20T00:29:18Z</dcterms:modified>
</cp:coreProperties>
</file>