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2" r:id="rId22"/>
    <p:sldId id="274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49DC-82C6-447F-82E0-2B448C0E8D8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80C8-A1DB-4D78-9DD3-32B4F277EA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14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49DC-82C6-447F-82E0-2B448C0E8D8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80C8-A1DB-4D78-9DD3-32B4F277EA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8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49DC-82C6-447F-82E0-2B448C0E8D8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80C8-A1DB-4D78-9DD3-32B4F277EA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39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49DC-82C6-447F-82E0-2B448C0E8D8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80C8-A1DB-4D78-9DD3-32B4F277EA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44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49DC-82C6-447F-82E0-2B448C0E8D8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80C8-A1DB-4D78-9DD3-32B4F277EA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25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49DC-82C6-447F-82E0-2B448C0E8D8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80C8-A1DB-4D78-9DD3-32B4F277EA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54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49DC-82C6-447F-82E0-2B448C0E8D8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80C8-A1DB-4D78-9DD3-32B4F277EA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23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49DC-82C6-447F-82E0-2B448C0E8D8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80C8-A1DB-4D78-9DD3-32B4F277EA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04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49DC-82C6-447F-82E0-2B448C0E8D8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80C8-A1DB-4D78-9DD3-32B4F277EA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5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49DC-82C6-447F-82E0-2B448C0E8D8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80C8-A1DB-4D78-9DD3-32B4F277EA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68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E49DC-82C6-447F-82E0-2B448C0E8D8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280C8-A1DB-4D78-9DD3-32B4F277EA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65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E49DC-82C6-447F-82E0-2B448C0E8D8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80C8-A1DB-4D78-9DD3-32B4F277EA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72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-0rSv6oxS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Wt1RFnWNzk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EFSURrpd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Alleles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091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90300" cy="67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3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0" y="1088936"/>
            <a:ext cx="10363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should now know that a pea plant has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alleles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each gene.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why does it carry two?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8003265.83571g/1458003266780-11506980941141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3894137"/>
            <a:ext cx="32194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77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963136"/>
            <a:ext cx="11264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answer lies in their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chromosomes.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species of pea that Mendel used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diploid,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just like humans are. This means they have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two 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each chromosome.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37208008.546791g/1437207993113-147783784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3101975"/>
            <a:ext cx="19050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9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661938"/>
            <a:ext cx="11722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copy of each chromosome is from the </a:t>
            </a:r>
            <a:r>
              <a:rPr lang="en-AU" sz="2400" b="1" i="0" dirty="0" smtClean="0">
                <a:solidFill>
                  <a:srgbClr val="C13D65"/>
                </a:solidFill>
                <a:effectLst/>
                <a:latin typeface="Arial" panose="020B0604020202020204" pitchFamily="34" charset="0"/>
              </a:rPr>
              <a:t>mother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one is from the </a:t>
            </a:r>
            <a:r>
              <a:rPr lang="en-AU" sz="2400" b="1" i="0" dirty="0" smtClean="0">
                <a:solidFill>
                  <a:srgbClr val="315FA2"/>
                </a:solidFill>
                <a:effectLst/>
                <a:latin typeface="Arial" panose="020B0604020202020204" pitchFamily="34" charset="0"/>
              </a:rPr>
              <a:t>father.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13D65"/>
                </a:solidFill>
                <a:effectLst/>
                <a:latin typeface="Arial" panose="020B0604020202020204" pitchFamily="34" charset="0"/>
              </a:rPr>
              <a:t>maternal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15FA2"/>
                </a:solidFill>
                <a:effectLst/>
                <a:latin typeface="Arial" panose="020B0604020202020204" pitchFamily="34" charset="0"/>
              </a:rPr>
              <a:t>paternal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copy of the same chromosome form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homologous pair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are called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homologous chromosomes.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Mendel's peas have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homologous pairs of chromosomes.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8084881.157151g/1458084888324-96034549223458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746500"/>
            <a:ext cx="84931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8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194439"/>
            <a:ext cx="11722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Homologous chromosomes contain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same genes.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of this, together they give the pea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two 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each gene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contain. In Mendel's peas, the largest chromosome, chromosome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holds the gene for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flower colour.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Together, the</a:t>
            </a:r>
            <a:r>
              <a:rPr lang="en-AU" sz="2400" b="1" i="0" dirty="0" smtClean="0">
                <a:solidFill>
                  <a:srgbClr val="C13D65"/>
                </a:solidFill>
                <a:effectLst/>
                <a:latin typeface="Arial" panose="020B0604020202020204" pitchFamily="34" charset="0"/>
              </a:rPr>
              <a:t> maternal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15FA2"/>
                </a:solidFill>
                <a:effectLst/>
                <a:latin typeface="Arial" panose="020B0604020202020204" pitchFamily="34" charset="0"/>
              </a:rPr>
              <a:t>paternal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copies of chromosome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 the pea with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two 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flower colour gene.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8008007.80411g/1458008007197-408238435834216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635" y="3822700"/>
            <a:ext cx="6431829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17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877838"/>
            <a:ext cx="734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Each copy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flower colour gene can code for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 flowers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for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white flowers.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variations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gene are called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alleles.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a pea plant can have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two 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code for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red flowers,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code for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white flowers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codes for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codes for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white.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8780958.205951g/1458780949195-138410987640067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4" y="4584700"/>
            <a:ext cx="7312629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35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26239"/>
            <a:ext cx="11442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important thing to remember is that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have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more than two alleles.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genes have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dozens of alleles!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 the flower colour gene could have alleles that code for several different flower colours including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blue.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individual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only have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these alleles in their DNA, because they only have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two 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chromosome.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8092826.527751g/1458092825988-96034549223458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4" y="4188676"/>
            <a:ext cx="6854825" cy="252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89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2941"/>
            <a:ext cx="11760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some special terms we need to know when discussing alleles.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Firstly, a person's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up their </a:t>
            </a:r>
            <a:r>
              <a:rPr lang="en-AU" sz="2400" b="1" i="1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genotype.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trait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alleles result in are called their </a:t>
            </a:r>
            <a:r>
              <a:rPr lang="en-AU" sz="2400" b="1" i="1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phenotype.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Susan has two alleles for a gene controlling eye colour. One codes for brown eyes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(B)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one codes for blue eyes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(b).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genotype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therefore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Bb.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allele for brown eyes is dominant so Susan has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eyes.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her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phenotype.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8504304.373131g/1458504299017-448984696124881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899" y="4173077"/>
            <a:ext cx="3241675" cy="241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30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80139"/>
            <a:ext cx="1203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individual can be either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homozygous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heterozygous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 particular trait.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individual has two of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allele, then they have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homozygous genotype.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 allele is dominant (RR), they are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homozygous dominant.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 allele is recessive 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they are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homozygous recessive.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(Homo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Greek)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58091320.71581g/1458091320569-96034549223458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2463075"/>
            <a:ext cx="34671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3528288"/>
            <a:ext cx="1203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individual has two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alleles, then they 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heterozygous.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(Hetero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Greek)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40" name="Picture 4" descr="https://www.educationperfect.com/media/content/Science/1458782054.364351g/1458782057071-1384109876400677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5003809"/>
            <a:ext cx="34671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29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-0rSv6oxS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5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2412"/>
            <a:ext cx="9055100" cy="3717012"/>
          </a:xfrm>
          <a:prstGeom prst="rect">
            <a:avLst/>
          </a:prstGeom>
        </p:spPr>
      </p:pic>
      <p:pic>
        <p:nvPicPr>
          <p:cNvPr id="3" name="1509320861.5031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800600" y="3898106"/>
            <a:ext cx="4686300" cy="263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-8761"/>
            <a:ext cx="11925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Individuals have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many genes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their chromosomes and can be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heterozygous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one gene but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homozygous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another gene.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in peas, the fourth chromosome contains a gene that controls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stalk height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plant. It has two alleles: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tall (T)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short (t).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pea plant 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homozygous 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flower colour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heterozygous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stalk height.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58091547.716631g/1458091554877-96034549223458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379" y="4038601"/>
            <a:ext cx="6119672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6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Wt1RFnWNz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55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702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84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1205637"/>
            <a:ext cx="1111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Mendel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bred pea plants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study the inheritance of traits. He studied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variety of characteristics,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including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pea colour, pea shape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stalk height.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we will focus on just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these characteristics: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flower colour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peas.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8766854.453581g/1458766848392-208322085235137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3986212"/>
            <a:ext cx="27241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106740"/>
            <a:ext cx="11239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Mendel discovered that flower colour in peas 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controlled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something he called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factors.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plant has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factors.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plants could carry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two red,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two white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 red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and one white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factor.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factor for red flowers 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dominant,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meaning if it is present in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 least 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two factors, then the pea will have red flowers.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4537250.51541g/1454537252306-142130817300174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83" y="4216638"/>
            <a:ext cx="1512486" cy="179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Science/1454537276.313521g/1454537275973-1421308173001746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1" y="4198842"/>
            <a:ext cx="1619250" cy="181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educationperfect.com/media/content/Science/1454537223.453951g/1454537225238-1421308173001746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1" y="4243328"/>
            <a:ext cx="1619250" cy="174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8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448439"/>
            <a:ext cx="10934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understanding of genetics has come a long way since Mendel did his experiments.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now know that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flower colour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Mendel's pea plants was controlled by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one gene.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plant has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two copies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that gene: one from its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mother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one from its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father.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Each copy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code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either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white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flowers.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7997404.966611g/1457997405530-11506980941141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4822001"/>
            <a:ext cx="4762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04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345639"/>
            <a:ext cx="11823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there 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two variations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flower colour gene.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variation codes for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 flowers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one variation codes for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white flowers.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call these variations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alleles.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plant below has an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allele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red flowers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an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allele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white flowers.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allele for red flowers 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dominant,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 pea has red flowers.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8778167.51771g/1458778159180-8841383461812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3314700"/>
            <a:ext cx="9143538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78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155139"/>
            <a:ext cx="1117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variations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gene's alleles will control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same characteristic,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can code for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 variations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that characteristic. Different variations of the same gene are known as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traits.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case,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both 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 information about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flower colour,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one codes for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 flower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the other codes for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white flower.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8778047.220181g/1458778049837-8841383461812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4" y="3416775"/>
            <a:ext cx="7248525" cy="326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9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525840"/>
            <a:ext cx="10604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far we have been drawing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different coloured circles, but they have their own special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notation.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Alleles are referred to using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letters.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recessive allele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given a small letter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(r)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dominant allele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given a capital letter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(R).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doesn't matter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letter we choose. For instance, we could have used W and w or F and f.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8003265.83571g/1458003266780-11506980941141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4" y="4448973"/>
            <a:ext cx="3768725" cy="211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38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FSURrpdH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79</Paragraphs>
  <Slides>23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KaTeX_Main</vt:lpstr>
      <vt:lpstr>Office Theme</vt:lpstr>
      <vt:lpstr>Alleles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Alleles</dc:title>
  <dc:creator>Joseph D'cruz</dc:creator>
  <cp:lastModifiedBy>Joseph D'cruz</cp:lastModifiedBy>
  <cp:revision>1</cp:revision>
  <dcterms:created xsi:type="dcterms:W3CDTF">2020-06-07T02:46:32Z</dcterms:created>
  <dcterms:modified xsi:type="dcterms:W3CDTF">2020-06-07T02:46:40Z</dcterms:modified>
</cp:coreProperties>
</file>