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6663-E2A1-405A-AE85-DA619A2998EE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51D7-9E24-42B8-8300-9AF9D30421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807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6663-E2A1-405A-AE85-DA619A2998EE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51D7-9E24-42B8-8300-9AF9D30421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881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6663-E2A1-405A-AE85-DA619A2998EE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51D7-9E24-42B8-8300-9AF9D30421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66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6663-E2A1-405A-AE85-DA619A2998EE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51D7-9E24-42B8-8300-9AF9D30421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64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6663-E2A1-405A-AE85-DA619A2998EE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51D7-9E24-42B8-8300-9AF9D30421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209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6663-E2A1-405A-AE85-DA619A2998EE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51D7-9E24-42B8-8300-9AF9D30421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00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6663-E2A1-405A-AE85-DA619A2998EE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51D7-9E24-42B8-8300-9AF9D30421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654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6663-E2A1-405A-AE85-DA619A2998EE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51D7-9E24-42B8-8300-9AF9D30421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94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6663-E2A1-405A-AE85-DA619A2998EE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51D7-9E24-42B8-8300-9AF9D30421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01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6663-E2A1-405A-AE85-DA619A2998EE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51D7-9E24-42B8-8300-9AF9D30421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841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D6663-E2A1-405A-AE85-DA619A2998EE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51D7-9E24-42B8-8300-9AF9D30421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060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D6663-E2A1-405A-AE85-DA619A2998EE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B51D7-9E24-42B8-8300-9AF9D30421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240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xUrlreMaUr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uXdzuz5Q-h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Basics of DNA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34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772636"/>
            <a:ext cx="11430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Like you can have several balls of yarn, you can have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several chromosomes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same cell.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Humans have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46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chromosomes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nucleus of each and every one of their cells.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Images/Content/Maths/1381108438263-9252071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50" y="2905125"/>
            <a:ext cx="47625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90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xUrlreMaUrs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2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49685" y="818634"/>
            <a:ext cx="26228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summary:</a:t>
            </a:r>
            <a:endParaRPr lang="en-AU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089435"/>
              </p:ext>
            </p:extLst>
          </p:nvPr>
        </p:nvGraphicFramePr>
        <p:xfrm>
          <a:off x="901700" y="1687354"/>
          <a:ext cx="10515600" cy="2179320"/>
        </p:xfrm>
        <a:graphic>
          <a:graphicData uri="http://schemas.openxmlformats.org/drawingml/2006/table">
            <a:tbl>
              <a:tblPr/>
              <a:tblGrid>
                <a:gridCol w="1206500">
                  <a:extLst>
                    <a:ext uri="{9D8B030D-6E8A-4147-A177-3AD203B41FA5}">
                      <a16:colId xmlns:a16="http://schemas.microsoft.com/office/drawing/2014/main" val="4237982232"/>
                    </a:ext>
                  </a:extLst>
                </a:gridCol>
                <a:gridCol w="9309100">
                  <a:extLst>
                    <a:ext uri="{9D8B030D-6E8A-4147-A177-3AD203B41FA5}">
                      <a16:colId xmlns:a16="http://schemas.microsoft.com/office/drawing/2014/main" val="7623301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b="1">
                          <a:solidFill>
                            <a:srgbClr val="B81AE0"/>
                          </a:solidFill>
                          <a:effectLst/>
                        </a:rPr>
                        <a:t>DNA</a:t>
                      </a:r>
                      <a:r>
                        <a:rPr lang="en-AU" sz="3200" b="1">
                          <a:effectLst/>
                        </a:rPr>
                        <a:t> is a molecule containing many </a:t>
                      </a:r>
                      <a:r>
                        <a:rPr lang="en-AU" sz="3200" b="1">
                          <a:solidFill>
                            <a:srgbClr val="FB6611"/>
                          </a:solidFill>
                          <a:effectLst/>
                        </a:rPr>
                        <a:t>genes,</a:t>
                      </a:r>
                      <a:r>
                        <a:rPr lang="en-AU" sz="3200" b="1">
                          <a:effectLst/>
                        </a:rPr>
                        <a:t> which hold information about your </a:t>
                      </a:r>
                      <a:r>
                        <a:rPr lang="en-AU" sz="3200" b="1">
                          <a:solidFill>
                            <a:srgbClr val="009900"/>
                          </a:solidFill>
                          <a:effectLst/>
                        </a:rPr>
                        <a:t>traits.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575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dirty="0">
                          <a:effectLst/>
                        </a:rPr>
                        <a:t>When </a:t>
                      </a:r>
                      <a:r>
                        <a:rPr lang="en-AU" sz="3200" b="1" dirty="0">
                          <a:solidFill>
                            <a:srgbClr val="00B6EE"/>
                          </a:solidFill>
                          <a:effectLst/>
                        </a:rPr>
                        <a:t>condensed</a:t>
                      </a:r>
                      <a:r>
                        <a:rPr lang="en-AU" sz="3200" dirty="0">
                          <a:effectLst/>
                        </a:rPr>
                        <a:t> (wound up) it forms a structure called a </a:t>
                      </a:r>
                      <a:r>
                        <a:rPr lang="en-AU" sz="3200" b="1" dirty="0">
                          <a:solidFill>
                            <a:srgbClr val="00B6EE"/>
                          </a:solidFill>
                          <a:effectLst/>
                        </a:rPr>
                        <a:t>chromosome.</a:t>
                      </a:r>
                      <a:endParaRPr lang="en-AU" sz="32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65636"/>
                  </a:ext>
                </a:extLst>
              </a:tr>
            </a:tbl>
          </a:graphicData>
        </a:graphic>
      </p:graphicFrame>
      <p:pic>
        <p:nvPicPr>
          <p:cNvPr id="9218" name="Picture 2" descr="https://www.educationperfect.com/media/content/Science/1438132410.377231g/1438132406331-152175276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759129"/>
            <a:ext cx="4273550" cy="276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357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uXdzuz5Q-hs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2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74" y="752475"/>
            <a:ext cx="8391525" cy="3465442"/>
          </a:xfrm>
          <a:prstGeom prst="rect">
            <a:avLst/>
          </a:prstGeom>
        </p:spPr>
      </p:pic>
      <p:pic>
        <p:nvPicPr>
          <p:cNvPr id="3" name="1509326134.4250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940488" y="3238500"/>
            <a:ext cx="2746562" cy="352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204738"/>
            <a:ext cx="11430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Each person has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characteristics,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eye colour,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make them different and identifiable.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Different variations of characteristics are known as </a:t>
            </a:r>
            <a:r>
              <a:rPr lang="en-AU" sz="2400" b="1" i="1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traits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for example, blue, brown and green eyes are all traits.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Your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traits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determined by a special molecule called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deoxyribonucleic acid,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DNA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short.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47905528.32051g/1447905531521-95807085502248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3388418"/>
            <a:ext cx="4324350" cy="313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6600" y="671036"/>
            <a:ext cx="11023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DNA is very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small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cannot be seen with the naked eye.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if you could see it, it would look similar to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yarn.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a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long, spiralling string.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panish/1420775341.651671g/1420775378888-189573016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794000"/>
            <a:ext cx="38100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13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986135"/>
            <a:ext cx="1132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DNA is located in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nucleus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of your cells.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picture below, an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arrow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pointing to the nucleus.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Images/Content/Science/1401414761871-1462155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75" y="2743200"/>
            <a:ext cx="3810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26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550039"/>
            <a:ext cx="11303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Every one of your cells has DNA. That DNA is also exactly the same.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instance, your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muscle cells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your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nerve cells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 both carry DNA.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you could look at that DNA, you would find the DNA from a muscle cell was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exactly the same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the DNA from a nerve cell.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every cell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your body has an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identical copy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your DNA.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5585051.389981g/1455585048682-286701500589880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648075"/>
            <a:ext cx="581977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62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95500" y="51503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summary: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713900"/>
              </p:ext>
            </p:extLst>
          </p:nvPr>
        </p:nvGraphicFramePr>
        <p:xfrm>
          <a:off x="1016000" y="1500664"/>
          <a:ext cx="10515600" cy="144018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348769473"/>
                    </a:ext>
                  </a:extLst>
                </a:gridCol>
                <a:gridCol w="9626600">
                  <a:extLst>
                    <a:ext uri="{9D8B030D-6E8A-4147-A177-3AD203B41FA5}">
                      <a16:colId xmlns:a16="http://schemas.microsoft.com/office/drawing/2014/main" val="2178111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Your </a:t>
                      </a:r>
                      <a:r>
                        <a:rPr lang="en-AU" sz="2400" b="1" dirty="0">
                          <a:solidFill>
                            <a:srgbClr val="0000FF"/>
                          </a:solidFill>
                          <a:effectLst/>
                        </a:rPr>
                        <a:t>traits </a:t>
                      </a:r>
                      <a:r>
                        <a:rPr lang="en-AU" sz="2400" dirty="0">
                          <a:effectLst/>
                        </a:rPr>
                        <a:t>are determined by a </a:t>
                      </a:r>
                      <a:r>
                        <a:rPr lang="en-AU" sz="2400" b="1" dirty="0">
                          <a:solidFill>
                            <a:srgbClr val="0000FF"/>
                          </a:solidFill>
                          <a:effectLst/>
                        </a:rPr>
                        <a:t>molecule </a:t>
                      </a:r>
                      <a:r>
                        <a:rPr lang="en-AU" sz="2400" dirty="0">
                          <a:effectLst/>
                        </a:rPr>
                        <a:t>called </a:t>
                      </a:r>
                      <a:r>
                        <a:rPr lang="en-AU" sz="2400" b="1" dirty="0">
                          <a:solidFill>
                            <a:srgbClr val="B81AE0"/>
                          </a:solidFill>
                          <a:effectLst/>
                        </a:rPr>
                        <a:t>DNA.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894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DNA looks like a long string.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258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It is located in the </a:t>
                      </a:r>
                      <a:r>
                        <a:rPr lang="en-AU" sz="2400" b="1" dirty="0">
                          <a:solidFill>
                            <a:srgbClr val="FB6611"/>
                          </a:solidFill>
                          <a:effectLst/>
                        </a:rPr>
                        <a:t>nucleus</a:t>
                      </a:r>
                      <a:r>
                        <a:rPr lang="en-AU" sz="2400" dirty="0">
                          <a:effectLst/>
                        </a:rPr>
                        <a:t> of </a:t>
                      </a:r>
                      <a:r>
                        <a:rPr lang="en-AU" sz="2400" b="1" dirty="0">
                          <a:solidFill>
                            <a:srgbClr val="FB6611"/>
                          </a:solidFill>
                          <a:effectLst/>
                        </a:rPr>
                        <a:t>each cell</a:t>
                      </a:r>
                      <a:r>
                        <a:rPr lang="en-AU" sz="2400" dirty="0">
                          <a:effectLst/>
                        </a:rPr>
                        <a:t> in your body.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511889"/>
                  </a:ext>
                </a:extLst>
              </a:tr>
            </a:tbl>
          </a:graphicData>
        </a:graphic>
      </p:graphicFrame>
      <p:pic>
        <p:nvPicPr>
          <p:cNvPr id="5123" name="Picture 3" descr="https://www.educationperfect.com/media/content/Science/1454978428.775481g/1454978431887-307697718457877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75" y="3621088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94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47239"/>
            <a:ext cx="11226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Along the DNA molecule are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genes.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Genes are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lengths of DNA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come one after the other, like beads on a necklace. They carry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information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determine your traits.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gene may dictate your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 eye colour,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another your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hair colour,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another your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blood type.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Thousands of genes are located in your DNA.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38132842.601821g/1438132841411-1521752765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3403904"/>
            <a:ext cx="7210425" cy="345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33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200" y="573038"/>
            <a:ext cx="11049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string of DNA can be wound up, or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condensed,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structures called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chromosomes.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One chromosome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is made from a single, long string of DNA.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DNA is yarn,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then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chromosomes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like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balls of yarn,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used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organize the DNA.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Images/Content/Science/1352680189715-4573786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4" y="3599459"/>
            <a:ext cx="3311525" cy="325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75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43</Paragraphs>
  <Slides>13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KaTeX_Main</vt:lpstr>
      <vt:lpstr>Office Theme</vt:lpstr>
      <vt:lpstr>Basics of DNA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DNA</dc:title>
  <dc:creator>Joseph D'cruz</dc:creator>
  <cp:lastModifiedBy>Joseph D'cruz</cp:lastModifiedBy>
  <cp:revision>1</cp:revision>
  <dcterms:created xsi:type="dcterms:W3CDTF">2020-06-07T01:35:52Z</dcterms:created>
  <dcterms:modified xsi:type="dcterms:W3CDTF">2020-06-07T01:36:00Z</dcterms:modified>
</cp:coreProperties>
</file>