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2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64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0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1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7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4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52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9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67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8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6633-3D61-436F-8240-B5439EF5439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6E1F-9D1C-4118-8DF1-3751CA8EEE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86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Codominance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05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23838"/>
            <a:ext cx="1109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Yes! This is an example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codominance!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know this because both traits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coexist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 by side. The heterozygous individuals have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both 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and 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spots on their eggs.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this were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incomplete dominance,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 spots would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purple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some other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intermediate colour.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Maths/1372113530075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706812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94038"/>
            <a:ext cx="1043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another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practice question: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 curly-feathered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bird is crossed with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homozygous straight-feathered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bird, they produce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 wavy-feathered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offspring.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Wavy feathers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half way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curly and straight.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21276920.15151g/1421276908752-49790327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2941637"/>
            <a:ext cx="2533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4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48040"/>
            <a:ext cx="11239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No! Instead, the shape of the feathers is an example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incomplete dominance.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evident as the wavy trait is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halfway between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curly and the straight. It is a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new, intermediate 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shape of the feathers was being controlled by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codominant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 interaction, then the heterozygous offspring would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some curly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feathers 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some straight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feathers.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76918923.205111g/1476918936595-260278557371982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4165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8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83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0225"/>
            <a:ext cx="9893300" cy="57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913537"/>
            <a:ext cx="1026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codominance,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no dominant or recessive alleles.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coded for by each allele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coexist side by side.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dealing with colour, this often results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spots!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8771148.301711g/1458771158691-33203436416305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285252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804039"/>
            <a:ext cx="11137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Codominance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from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incomplete dominance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 two phenotypes do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not blend together.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incomplete dominance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new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intermediate phenotype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produced. This intermediate phenotype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halfway between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traits coded for by the two alleles. For example a rabbit with one allele for black fur and one allele for white fur will have </a:t>
            </a:r>
            <a:r>
              <a:rPr lang="en-AU" sz="2400" b="1" i="0" dirty="0" smtClean="0">
                <a:solidFill>
                  <a:srgbClr val="807F89"/>
                </a:solidFill>
                <a:effectLst/>
                <a:latin typeface="Arial" panose="020B0604020202020204" pitchFamily="34" charset="0"/>
              </a:rPr>
              <a:t>grey fur.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8771174.037361g/1458771176264-33203436416305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3251200"/>
            <a:ext cx="3267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523439"/>
            <a:ext cx="1191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example of codominance occurs in the flower colour of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camellias.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allele codes for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flowers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one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Flowers from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 have a combination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red and white spots.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these alleles displayed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incomplete dominance,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heterozygous individuals would have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pink flowers.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698495.224521g/1458698488154-612603042642321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386851"/>
            <a:ext cx="3457575" cy="337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5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486539"/>
            <a:ext cx="1183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humans,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blood 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example of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codominance.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blood type is controlled by a gene with a couple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alleles.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alleles code for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different proteins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be placed on the outside of your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blood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allele codes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A-type proteins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another codes for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 B-type proteins.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705844.977291g/1458705838110-61260304264232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35" y="4089401"/>
            <a:ext cx="500253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349240"/>
            <a:ext cx="10744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A-type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B-type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alleles are codominant.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human has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coding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A-type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proteins, then they have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 blood 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Similarly, if they have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 two alleles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coding for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B-type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proteins, then they have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 blood 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they have one allele coding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A-type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proteins and one coding for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B-type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proteins, then their red blood cells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have both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A-type and B-type proteins. This produces the blood type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705874.398421g/1458705867534-6126030426423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4068057"/>
            <a:ext cx="5708650" cy="27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9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306387"/>
            <a:ext cx="10461625" cy="64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118239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practice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identifying examples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codominance.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a go at this practice question!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homozygous bird lays eggs with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spots.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homozygous bird lays eggs with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spots.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 lay eggs with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spots.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70016289.565891g/1470016296147-16843034502032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165227"/>
            <a:ext cx="323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1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Codominance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Codominance</dc:title>
  <dc:creator>Joseph D'cruz</dc:creator>
  <cp:lastModifiedBy>Joseph D'cruz</cp:lastModifiedBy>
  <cp:revision>1</cp:revision>
  <dcterms:created xsi:type="dcterms:W3CDTF">2020-06-07T03:38:32Z</dcterms:created>
  <dcterms:modified xsi:type="dcterms:W3CDTF">2020-06-07T03:38:43Z</dcterms:modified>
</cp:coreProperties>
</file>