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0" r:id="rId18"/>
    <p:sldId id="276" r:id="rId19"/>
    <p:sldId id="265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71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52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1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22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1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09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6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48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82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630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00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B55D-6AD1-4963-85EA-F3242F42A9C3}" type="datetimeFigureOut">
              <a:rPr lang="en-AU" smtClean="0"/>
              <a:t>8/03/2021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CF75-E645-4AA9-9BD4-67AD7863DF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4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qSrmeiWsu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DNA Replication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964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55538"/>
            <a:ext cx="10668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that we have reviewed the structure of DNA, we can learn how it is replicated.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thing the cell does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unwind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double helix.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does this by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cutting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base pairs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connect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sugar phosphate backbones.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exposes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nitrogenous 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strand.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3277836.612911g/1453277840596-13661238116840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276450"/>
            <a:ext cx="5172075" cy="358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9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72639"/>
            <a:ext cx="11214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cell can then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bond new nucleotides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exposed bases.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nucleotides were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floating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nucleus waiting to be used.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Nucleotides are added following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complementary base pair rule: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adenine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thymine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cytosine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guanine.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390854.888911g/1457390849393-2316513220476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770312"/>
            <a:ext cx="57150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79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05443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new nucleotides bond together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a chain.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connected to one another by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binding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sugar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one nucleotide to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phosphate group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next. This makes the new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sugar phosphate backbones.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390904.031g/1457390902691-2316513220476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3453726"/>
            <a:ext cx="5715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9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0" y="8500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replication is finished, there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pieces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DNA.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contains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one 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strand 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new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strand. They have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identical nucleotide sequences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each other and to the original double strand of DNA.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7393230.322141g/1457393240451-2316513220476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06" y="2410093"/>
            <a:ext cx="5377569" cy="187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6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119440"/>
            <a:ext cx="1170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mistakes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when replicating the DNA.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an 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adenine (A)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might be added to a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cytosine (C),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in the picture below.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violates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complementary base pair rule,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states that 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adenine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binds to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thymine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cytosine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guanine.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mistakes are called </a:t>
            </a:r>
            <a:r>
              <a:rPr lang="en-AU" sz="2400" b="1" i="1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mutations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34929513.773631g/1434929503758-83270945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41481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4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598438"/>
            <a:ext cx="10909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Mutations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nucleotide sequence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gene.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picture below, a mutation occurred in one of the new DNA strands. During replication,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guanine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added where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thymine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should have been.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changed the nucleotide sequence from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7899522.271791g/1457899521718-396181218720362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770312"/>
            <a:ext cx="5715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510739"/>
            <a:ext cx="11341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Mutations are important because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nucleotide sequence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gene is what determines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carries.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mutations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 the nucleotide sequence, they can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change the 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stored in the DNA.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change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traits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DNA codes for.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Images/Content/Science/1394747164700-1150481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557727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45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96439"/>
            <a:ext cx="10858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replication, the chromosomes take on a distinctive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X shape.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DNA made during replication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are attached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point of attachment is called the </a:t>
            </a:r>
            <a:r>
              <a:rPr lang="en-AU" sz="2400" b="1" i="1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centromere.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left and right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sides of the X, referred to as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arms,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one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chromosome.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Images/Content/Science/1394411985396-1132574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3187700"/>
            <a:ext cx="4505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03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2301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One arm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X is called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chromatid.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Chromatids from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chromosome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sister chromatids.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Sister chromatids are therefore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same chromosome which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attached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an X shape.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7405543.292611g/1457405541776-25058204560961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2633662"/>
            <a:ext cx="42291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81739"/>
            <a:ext cx="1169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easy to confuse homologous chromosomes and sister chromatids, so here is a comparison.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Homologous 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similar chromosomes.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 genes,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one is from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 is from your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father.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Sister chromatids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identical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same chromosome.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the result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DNA replication.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7406378.704881g/1457406373070-25058204560961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3" y="3759200"/>
            <a:ext cx="6781962" cy="26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2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37" y="171450"/>
            <a:ext cx="9504363" cy="4056112"/>
          </a:xfrm>
          <a:prstGeom prst="rect">
            <a:avLst/>
          </a:prstGeom>
        </p:spPr>
      </p:pic>
      <p:pic>
        <p:nvPicPr>
          <p:cNvPr id="3" name="1509323233.7445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569200" y="3546475"/>
            <a:ext cx="45339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6085" y="539234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762268"/>
              </p:ext>
            </p:extLst>
          </p:nvPr>
        </p:nvGraphicFramePr>
        <p:xfrm>
          <a:off x="292100" y="1434624"/>
          <a:ext cx="10515600" cy="180594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1778788480"/>
                    </a:ext>
                  </a:extLst>
                </a:gridCol>
                <a:gridCol w="9169400">
                  <a:extLst>
                    <a:ext uri="{9D8B030D-6E8A-4147-A177-3AD203B41FA5}">
                      <a16:colId xmlns:a16="http://schemas.microsoft.com/office/drawing/2014/main" val="3970992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After replication, </a:t>
                      </a:r>
                      <a:r>
                        <a:rPr lang="en-AU" sz="2400" b="1">
                          <a:solidFill>
                            <a:srgbClr val="0000FF"/>
                          </a:solidFill>
                          <a:effectLst/>
                        </a:rPr>
                        <a:t>chromosomes</a:t>
                      </a:r>
                      <a:r>
                        <a:rPr lang="en-AU" sz="2400">
                          <a:effectLst/>
                        </a:rPr>
                        <a:t> look like an </a:t>
                      </a:r>
                      <a:r>
                        <a:rPr lang="en-AU" sz="2400" b="1">
                          <a:solidFill>
                            <a:srgbClr val="0000FF"/>
                          </a:solidFill>
                          <a:effectLst/>
                        </a:rPr>
                        <a:t>X.</a:t>
                      </a:r>
                      <a:r>
                        <a:rPr lang="en-AU" sz="2400">
                          <a:effectLst/>
                        </a:rPr>
                        <a:t> The left and right sides of the X are attached at the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centromere.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4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  <a:latin typeface="KaTeX_Main"/>
                        </a:rPr>
                        <a:t>2.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Each arm is a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copy</a:t>
                      </a:r>
                      <a:r>
                        <a:rPr lang="en-AU" sz="2400">
                          <a:effectLst/>
                        </a:rPr>
                        <a:t> of the chromosome. They are called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chromatids.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6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Chromatids from the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same chromosome</a:t>
                      </a:r>
                      <a:r>
                        <a:rPr lang="en-AU" sz="2400" dirty="0">
                          <a:effectLst/>
                        </a:rPr>
                        <a:t> are called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sister chromatids.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003784"/>
                  </a:ext>
                </a:extLst>
              </a:tr>
            </a:tbl>
          </a:graphicData>
        </a:graphic>
      </p:graphicFrame>
      <p:pic>
        <p:nvPicPr>
          <p:cNvPr id="16386" name="Picture 2" descr="https://www.educationperfect.com/media/content/Science/1457991302.706771g/1457991305722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3456464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47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79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682536"/>
            <a:ext cx="1071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 body is constantly producing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new cells.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one parent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 is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split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two daughter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cells. This process is called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cell division.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8065436.532741f/1508065473136-283948002366618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3314700"/>
            <a:ext cx="60579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861536"/>
            <a:ext cx="11417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types of cell division: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meiosis.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slightly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different steps,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both make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new cells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dividing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old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7995676.299831g/1457995679572-416291166199002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028315"/>
            <a:ext cx="5578475" cy="334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6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004838"/>
            <a:ext cx="9588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a cell undergoes mitosis or meiosis, it needs to make a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copy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its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DNA.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called </a:t>
            </a:r>
            <a:r>
              <a:rPr lang="en-AU" sz="2400" b="1" i="0" u="sng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DNA replication.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DNA replication leaves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parent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 with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its DNA. Each copy contains one strand of the original DNA and one new strand.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8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11965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important, because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daughter cell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needs a copy of the parent cell's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DNA.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parent cell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did not replicate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DNA, it would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only have 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copy to pass on. One of the daughter cells would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 have any DNA!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DNA replication enables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each daughter cell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receive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one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parent cell's DNA.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993994.529741g/1457993997771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0" y="2472858"/>
            <a:ext cx="47625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1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qSrmeiWsu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0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178138"/>
            <a:ext cx="1129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are going to learn about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cell replicates its DNA, but first we need to review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structure of DNA.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basic, repeating unit of DNA is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nucleotide.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nucleotide is composed of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deoxyribose sugar,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phosphate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nitrogenous base.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9554691.966711g/1529554536400-204088339687256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3624262"/>
            <a:ext cx="4762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3100" y="123103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Several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nucleotides are connected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their sugar and phosphate groups to make two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sugar phosphate backbones.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backbones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connected by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base pairs,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two nitrogenous bases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bonded together.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5592915.587941g/1455592912291-27370755199523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770062"/>
            <a:ext cx="30575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4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Widescreen</PresentationFormat>
  <Paragraphs>82</Paragraphs>
  <Slides>21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Office Theme</vt:lpstr>
      <vt:lpstr>DNA Replication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 Replication</dc:title>
  <dc:creator>Joseph D'cruz</dc:creator>
  <cp:lastModifiedBy>D'CRUZ Jean [Narrogin Senior High School]</cp:lastModifiedBy>
  <cp:revision>2</cp:revision>
  <dcterms:created xsi:type="dcterms:W3CDTF">2020-06-07T02:11:43Z</dcterms:created>
  <dcterms:modified xsi:type="dcterms:W3CDTF">2021-03-07T23:51:42Z</dcterms:modified>
</cp:coreProperties>
</file>