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D600-929A-48D6-AE6B-9ECD0A8BFB06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B375-BF16-4A8B-9487-4512E6AE85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405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D600-929A-48D6-AE6B-9ECD0A8BFB06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B375-BF16-4A8B-9487-4512E6AE85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3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D600-929A-48D6-AE6B-9ECD0A8BFB06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B375-BF16-4A8B-9487-4512E6AE85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56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D600-929A-48D6-AE6B-9ECD0A8BFB06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B375-BF16-4A8B-9487-4512E6AE85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292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D600-929A-48D6-AE6B-9ECD0A8BFB06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B375-BF16-4A8B-9487-4512E6AE85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865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D600-929A-48D6-AE6B-9ECD0A8BFB06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B375-BF16-4A8B-9487-4512E6AE85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556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D600-929A-48D6-AE6B-9ECD0A8BFB06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B375-BF16-4A8B-9487-4512E6AE85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276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D600-929A-48D6-AE6B-9ECD0A8BFB06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B375-BF16-4A8B-9487-4512E6AE85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991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D600-929A-48D6-AE6B-9ECD0A8BFB06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B375-BF16-4A8B-9487-4512E6AE85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554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D600-929A-48D6-AE6B-9ECD0A8BFB06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B375-BF16-4A8B-9487-4512E6AE85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063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D600-929A-48D6-AE6B-9ECD0A8BFB06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B375-BF16-4A8B-9487-4512E6AE85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231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1D600-929A-48D6-AE6B-9ECD0A8BFB06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6B375-BF16-4A8B-9487-4512E6AE85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309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Dominant/Recessive Interactions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439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" y="486539"/>
            <a:ext cx="116205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Another example of a dominant/recessive interaction is the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white band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sometimes see around the middle of a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cow.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Cows with this band are called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belted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since the band looks like a belt. The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 belted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trait is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dominant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over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non-belted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trait.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Heterozygous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homozygous dominant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cows have a belt.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 Homozygous recessive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cows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 do not.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58771199.380221g/1458771204452-332034364163055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5" y="4242564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620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" y="359539"/>
            <a:ext cx="113665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discussing dominant/recessive allele interactions, we give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dominant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allele a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capital letter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recessive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allele a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lowercase letter.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the allele that codes for the dominant black fur trait in rabbits can be given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B, W, F, 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any other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capital letter. We then give the allele for the recessive white fur trait a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matching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lower case letter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(r, w, f or c.)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58704763.834161g/1458704764614-612603042642321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712" y="3643312"/>
            <a:ext cx="3800475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391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100" y="829439"/>
            <a:ext cx="11201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all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dominant/recessive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interactions, if an individual has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at least one copy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dominant allele,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will show the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 dominant phenotype.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heterozygous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individuals will look just like the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homozygous dominant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individuals.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Only individuals that are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homozygous recessive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(have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no copies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dominant allele) will have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recessive phenotype.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458617473.662161g/1458617467272-540887702339530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3876427"/>
            <a:ext cx="380047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93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498475"/>
            <a:ext cx="8101013" cy="3365638"/>
          </a:xfrm>
          <a:prstGeom prst="rect">
            <a:avLst/>
          </a:prstGeom>
        </p:spPr>
      </p:pic>
      <p:pic>
        <p:nvPicPr>
          <p:cNvPr id="1026" name="Picture 2" descr="https://www.educationperfect.com/Images/Content/Science/1395873118802-11981930-optimis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5" y="4076700"/>
            <a:ext cx="35718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01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000" y="208340"/>
            <a:ext cx="118491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Before examining how incomplete dominance works, we need to review some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basic terminology.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need to know the difference between a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gene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an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allele,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well as what an individual's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genotype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phenotype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also need to know what it means for an individual to be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homozygous dominant, heterozygous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homozygous recessive.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Images/Content/English%20&amp;%20Literature/1399575706111-1292448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275" y="4237037"/>
            <a:ext cx="3810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144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00" y="0"/>
            <a:ext cx="11531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Genes and alleles: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Genes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lengths of DNA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that contain information about a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characteristic,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 hair or eye colour.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Alleles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variations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gene. They code for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 different versions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same characteristic.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different versions are known as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traits.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there is a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gene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controls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 eye colour.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One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 allele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that gene codes for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brown eye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trait and another allele codes for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blue eye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trait.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58160361.799481g/1458160363380-134422598401779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4" y="4305300"/>
            <a:ext cx="4955733" cy="202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71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477441"/>
            <a:ext cx="7645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Genotypes and Phenotypes: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individual's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alleles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make up their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genotype.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 individual's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traits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make up their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phenotype.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can often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 see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person's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phenotype,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while their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genotype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stored in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DNA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their cells. Remember, a person has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two alleles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each gene.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Susan has one allele that codes for brown eyes (B) and one that codes for blue eyes (b). These alleles make a Bb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genotype.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interact to produce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brown eyes.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her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phenotype.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58504304.373131g/1458504299017-4489846961248819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675" y="3851275"/>
            <a:ext cx="38100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29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97240"/>
            <a:ext cx="7594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Homozygous and heterozygous: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individual's genotype can be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heterozygous,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meaning they have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 two different alleles.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can also be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homozygous,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meaning they have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two copies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same allele.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an individual has two copies of a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dominant allele,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then they are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homozygous dominant.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they have two copies of a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recessive allele,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then they are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homozygous recessive.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58617473.662161g/1458617467272-540887702339530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3924301"/>
            <a:ext cx="4312294" cy="242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0"/>
            <a:ext cx="110109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dominant/recessive interactions, one allele is expressed in favour of another.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this dominant allele is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present,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individual displays the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 trait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the allele codes for.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other allele doesn't show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trait it codes for. It is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hidden!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allele that is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expressed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(shown) is known as the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dominant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trait, while the allele that is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hidden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known as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recessive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trait.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person who is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heterozygous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this characteristic will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look the same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a person who is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homozygous dominant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the same characteristic.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59733704.195811g/1459733700474-75042547628411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4" y="4775200"/>
            <a:ext cx="5968005" cy="190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40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919540"/>
            <a:ext cx="660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Homozygous dominant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individuals, with two copies of the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 dominant allele,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show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dominant phenotype.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Individuals that are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heterozygous,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one dominant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one recessive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allele will also show the dominant phenotype.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Only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homozygous recessive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individuals, with two copies of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recessive allele,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show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recessive phenotype.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59735281.249421g/1459735283343-75042547628411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701675"/>
            <a:ext cx="3810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569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900" y="546438"/>
            <a:ext cx="11595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the rabbit below is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heterozygous.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has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allele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codes for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black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fur 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allele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codes for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white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fur.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allele for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black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fur is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dominant,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the rabbit has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black fur!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German/1458613871.905751g/1458613880718-397189430472451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75" y="3128962"/>
            <a:ext cx="3514725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989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Dominant/Recessive Interactions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Dominant/Recessive Interactions</dc:title>
  <dc:creator>Joseph D'cruz</dc:creator>
  <cp:lastModifiedBy>Joseph D'cruz</cp:lastModifiedBy>
  <cp:revision>1</cp:revision>
  <dcterms:created xsi:type="dcterms:W3CDTF">2020-06-07T03:11:42Z</dcterms:created>
  <dcterms:modified xsi:type="dcterms:W3CDTF">2020-06-07T03:12:01Z</dcterms:modified>
</cp:coreProperties>
</file>