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B8F-A40F-4426-A652-48146346FC5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55F4-BDBE-47E2-8FB7-2482A57053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830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B8F-A40F-4426-A652-48146346FC5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55F4-BDBE-47E2-8FB7-2482A57053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811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B8F-A40F-4426-A652-48146346FC5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55F4-BDBE-47E2-8FB7-2482A57053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039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B8F-A40F-4426-A652-48146346FC5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55F4-BDBE-47E2-8FB7-2482A57053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02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B8F-A40F-4426-A652-48146346FC5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55F4-BDBE-47E2-8FB7-2482A57053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43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B8F-A40F-4426-A652-48146346FC5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55F4-BDBE-47E2-8FB7-2482A57053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338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B8F-A40F-4426-A652-48146346FC5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55F4-BDBE-47E2-8FB7-2482A57053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603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B8F-A40F-4426-A652-48146346FC5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55F4-BDBE-47E2-8FB7-2482A57053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4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B8F-A40F-4426-A652-48146346FC5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55F4-BDBE-47E2-8FB7-2482A57053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287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B8F-A40F-4426-A652-48146346FC5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55F4-BDBE-47E2-8FB7-2482A57053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155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AB8F-A40F-4426-A652-48146346FC5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55F4-BDBE-47E2-8FB7-2482A57053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84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AB8F-A40F-4426-A652-48146346FC5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E55F4-BDBE-47E2-8FB7-2482A57053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20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Gametes and Fertilisation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615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141238"/>
            <a:ext cx="11341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diploid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cells contain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maternal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paternal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copy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each chromosome.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 result of the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fusion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sperm and egg in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fertilisation!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haploid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sperm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gives you your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paternal copies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the haploid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egg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gives you your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maternal copies.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7564963.133141g/1457564954815-32617974441633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3783860"/>
            <a:ext cx="8918575" cy="256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94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652840"/>
            <a:ext cx="11353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Fertilisation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also the reason that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gametes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need to be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haploid.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zygote needs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one copy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each chromosome from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father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one copy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mother.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gametes were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diploid,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zygote would inherit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two copies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each parent, giving it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four copies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total. This would be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too many chromosomes.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Having too many chromosomes causes lots of problems and would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kill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zygote.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7987311.600351g/1457987317372-115069809411414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4339306"/>
            <a:ext cx="8756650" cy="230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94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1067" y="0"/>
            <a:ext cx="2321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summary: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032057"/>
              </p:ext>
            </p:extLst>
          </p:nvPr>
        </p:nvGraphicFramePr>
        <p:xfrm>
          <a:off x="723900" y="523220"/>
          <a:ext cx="10515600" cy="3756660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1454896325"/>
                    </a:ext>
                  </a:extLst>
                </a:gridCol>
                <a:gridCol w="9334500">
                  <a:extLst>
                    <a:ext uri="{9D8B030D-6E8A-4147-A177-3AD203B41FA5}">
                      <a16:colId xmlns:a16="http://schemas.microsoft.com/office/drawing/2014/main" val="284342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  <a:latin typeface="KaTeX_Main"/>
                        </a:rPr>
                        <a:t>1.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dirty="0">
                          <a:effectLst/>
                        </a:rPr>
                        <a:t>In </a:t>
                      </a:r>
                      <a:r>
                        <a:rPr lang="en-AU" sz="3200" b="1" dirty="0">
                          <a:solidFill>
                            <a:srgbClr val="B81AE0"/>
                          </a:solidFill>
                          <a:effectLst/>
                        </a:rPr>
                        <a:t>fertilisation, </a:t>
                      </a:r>
                      <a:r>
                        <a:rPr lang="en-AU" sz="3200" dirty="0">
                          <a:effectLst/>
                        </a:rPr>
                        <a:t>a sperm and an egg</a:t>
                      </a:r>
                      <a:r>
                        <a:rPr lang="en-AU" sz="3200" b="1" dirty="0">
                          <a:solidFill>
                            <a:srgbClr val="B81AE0"/>
                          </a:solidFill>
                          <a:effectLst/>
                        </a:rPr>
                        <a:t> fuse </a:t>
                      </a:r>
                      <a:r>
                        <a:rPr lang="en-AU" sz="3200" dirty="0">
                          <a:effectLst/>
                        </a:rPr>
                        <a:t>to form a zygote.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491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dirty="0">
                          <a:effectLst/>
                          <a:latin typeface="KaTeX_Main"/>
                        </a:rPr>
                        <a:t>2.</a:t>
                      </a:r>
                      <a:endParaRPr lang="en-AU" sz="32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</a:rPr>
                        <a:t>The zygote is</a:t>
                      </a:r>
                      <a:r>
                        <a:rPr lang="en-AU" sz="3200" b="1">
                          <a:solidFill>
                            <a:srgbClr val="B81AE0"/>
                          </a:solidFill>
                          <a:effectLst/>
                        </a:rPr>
                        <a:t> diploid, </a:t>
                      </a:r>
                      <a:r>
                        <a:rPr lang="en-AU" sz="3200">
                          <a:effectLst/>
                        </a:rPr>
                        <a:t>recieving one </a:t>
                      </a:r>
                      <a:r>
                        <a:rPr lang="en-AU" sz="3200" b="1">
                          <a:solidFill>
                            <a:srgbClr val="00B6EE"/>
                          </a:solidFill>
                          <a:effectLst/>
                        </a:rPr>
                        <a:t>paternal copy </a:t>
                      </a:r>
                      <a:r>
                        <a:rPr lang="en-AU" sz="3200">
                          <a:effectLst/>
                        </a:rPr>
                        <a:t>of each chromosome from the </a:t>
                      </a:r>
                      <a:r>
                        <a:rPr lang="en-AU" sz="3200" b="1">
                          <a:solidFill>
                            <a:srgbClr val="00B6EE"/>
                          </a:solidFill>
                          <a:effectLst/>
                        </a:rPr>
                        <a:t>sperm </a:t>
                      </a:r>
                      <a:r>
                        <a:rPr lang="en-AU" sz="3200">
                          <a:effectLst/>
                        </a:rPr>
                        <a:t>and one </a:t>
                      </a:r>
                      <a:r>
                        <a:rPr lang="en-AU" sz="3200" b="1">
                          <a:solidFill>
                            <a:srgbClr val="FF0000"/>
                          </a:solidFill>
                          <a:effectLst/>
                        </a:rPr>
                        <a:t>maternal copy </a:t>
                      </a:r>
                      <a:r>
                        <a:rPr lang="en-AU" sz="3200">
                          <a:effectLst/>
                        </a:rPr>
                        <a:t>from the </a:t>
                      </a:r>
                      <a:r>
                        <a:rPr lang="en-AU" sz="3200" b="1">
                          <a:solidFill>
                            <a:srgbClr val="FF0000"/>
                          </a:solidFill>
                          <a:effectLst/>
                        </a:rPr>
                        <a:t>egg.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18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  <a:latin typeface="KaTeX_Main"/>
                        </a:rPr>
                        <a:t>3.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dirty="0">
                          <a:effectLst/>
                        </a:rPr>
                        <a:t>Gametes therefore need to be</a:t>
                      </a:r>
                      <a:r>
                        <a:rPr lang="en-AU" sz="3200" b="1" dirty="0">
                          <a:solidFill>
                            <a:srgbClr val="FB6611"/>
                          </a:solidFill>
                          <a:effectLst/>
                        </a:rPr>
                        <a:t> haploid</a:t>
                      </a:r>
                      <a:r>
                        <a:rPr lang="en-AU" sz="3200" dirty="0">
                          <a:effectLst/>
                        </a:rPr>
                        <a:t> to avoid passing on </a:t>
                      </a:r>
                      <a:r>
                        <a:rPr lang="en-AU" sz="3200" b="1" dirty="0">
                          <a:solidFill>
                            <a:srgbClr val="FB6611"/>
                          </a:solidFill>
                          <a:effectLst/>
                        </a:rPr>
                        <a:t>too many chromosomes</a:t>
                      </a:r>
                      <a:r>
                        <a:rPr lang="en-AU" sz="3200" dirty="0">
                          <a:effectLst/>
                        </a:rPr>
                        <a:t> to the zygote.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413531"/>
                  </a:ext>
                </a:extLst>
              </a:tr>
            </a:tbl>
          </a:graphicData>
        </a:graphic>
      </p:graphicFrame>
      <p:pic>
        <p:nvPicPr>
          <p:cNvPr id="9218" name="Picture 2" descr="https://www.educationperfect.com/media/content/Science/1457559388.227581g/1457559387602-125793320215176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4279880"/>
            <a:ext cx="3397251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14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85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92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40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194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70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0"/>
            <a:ext cx="11868310" cy="54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7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72636"/>
            <a:ext cx="11976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Gametes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product of another type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cell division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called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meiosis.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Before learning about meiosis, it is useful to learn about gametes.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05986419565-22891248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9" y="2578100"/>
            <a:ext cx="6624419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35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1102836"/>
            <a:ext cx="11341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Gametes are special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cells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used in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sexual reproduction.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humans, these are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sperm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egg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(ovum), which are made and stored in the testes and ovaries.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Science/1375917491822-8223492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4" y="3162569"/>
            <a:ext cx="4530725" cy="292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70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354737"/>
            <a:ext cx="1084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Gametes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only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haploid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cells in your body.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they have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one copy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each chromosome.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the other cells in your body have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two copies,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making them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diploid.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7297072.167941g/1457297073471-1036088861826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2835275"/>
            <a:ext cx="36861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educationperfect.com/media/content/Science/1457297039.917111g/1457297038405-10360888618268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675" y="2835275"/>
            <a:ext cx="3810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85816" y="2465943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Gametes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8455350" y="2469634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Other cells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507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97185" y="640834"/>
            <a:ext cx="2622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summary:</a:t>
            </a:r>
            <a:endParaRPr lang="en-AU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778768"/>
              </p:ext>
            </p:extLst>
          </p:nvPr>
        </p:nvGraphicFramePr>
        <p:xfrm>
          <a:off x="901700" y="1505744"/>
          <a:ext cx="10515600" cy="144018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975774586"/>
                    </a:ext>
                  </a:extLst>
                </a:gridCol>
                <a:gridCol w="9474200">
                  <a:extLst>
                    <a:ext uri="{9D8B030D-6E8A-4147-A177-3AD203B41FA5}">
                      <a16:colId xmlns:a16="http://schemas.microsoft.com/office/drawing/2014/main" val="2661691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1.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FB6611"/>
                          </a:solidFill>
                          <a:effectLst/>
                        </a:rPr>
                        <a:t>Gametes</a:t>
                      </a:r>
                      <a:r>
                        <a:rPr lang="en-AU" sz="2400" b="1">
                          <a:effectLst/>
                        </a:rPr>
                        <a:t> are made during </a:t>
                      </a:r>
                      <a:r>
                        <a:rPr lang="en-AU" sz="2400" b="1">
                          <a:solidFill>
                            <a:srgbClr val="FB6611"/>
                          </a:solidFill>
                          <a:effectLst/>
                        </a:rPr>
                        <a:t>meiosis.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95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2.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These are the </a:t>
                      </a:r>
                      <a:r>
                        <a:rPr lang="en-AU" sz="2400" b="1" dirty="0">
                          <a:solidFill>
                            <a:srgbClr val="00B6EE"/>
                          </a:solidFill>
                          <a:effectLst/>
                        </a:rPr>
                        <a:t>sperm</a:t>
                      </a:r>
                      <a:r>
                        <a:rPr lang="en-AU" sz="2400" dirty="0">
                          <a:effectLst/>
                        </a:rPr>
                        <a:t> and</a:t>
                      </a:r>
                      <a:r>
                        <a:rPr lang="en-AU" sz="2400" b="1" dirty="0">
                          <a:solidFill>
                            <a:srgbClr val="00B6EE"/>
                          </a:solidFill>
                          <a:effectLst/>
                        </a:rPr>
                        <a:t> egg </a:t>
                      </a:r>
                      <a:r>
                        <a:rPr lang="en-AU" sz="2400" dirty="0">
                          <a:effectLst/>
                        </a:rPr>
                        <a:t>and are used for </a:t>
                      </a:r>
                      <a:r>
                        <a:rPr lang="en-AU" sz="2400" b="1" dirty="0">
                          <a:solidFill>
                            <a:srgbClr val="00B6EE"/>
                          </a:solidFill>
                          <a:effectLst/>
                        </a:rPr>
                        <a:t>sexual reproduction.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08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3.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Unlike the other cells in your body, gametes are</a:t>
                      </a:r>
                      <a:r>
                        <a:rPr lang="en-AU" sz="2400" b="1" dirty="0">
                          <a:solidFill>
                            <a:srgbClr val="FB6611"/>
                          </a:solidFill>
                          <a:effectLst/>
                        </a:rPr>
                        <a:t> haploid.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985236"/>
                  </a:ext>
                </a:extLst>
              </a:tr>
            </a:tbl>
          </a:graphicData>
        </a:graphic>
      </p:graphicFrame>
      <p:pic>
        <p:nvPicPr>
          <p:cNvPr id="4098" name="Picture 2" descr="https://www.educationperfect.com/media/content/Science/1445464521.352281g/1445464523048-339309265967055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3703955"/>
            <a:ext cx="47625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83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544036"/>
            <a:ext cx="11620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how are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gametes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actually used in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sexual reproduction?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During sexual reproduction,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sperm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cell and an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egg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cell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fuse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process called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fertilisation.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7559414.3161g/1457559419632-125793320215176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2822575"/>
            <a:ext cx="47625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18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671036"/>
            <a:ext cx="11442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fusion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sperm and egg makes a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single cell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called 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zygote.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zygote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cell will grow into an embryo and then a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baby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adding new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mitosis.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Science/1375055383019-806729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5" y="2851150"/>
            <a:ext cx="3810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33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62143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the male and female gametes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fuse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form the zygote, the zygote inherits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all of the chromosomes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each gamete.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gives the zygote a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two copies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each chromosome and makes it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diploid.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284.6151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48778" y="2984500"/>
            <a:ext cx="5565422" cy="31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3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47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KaTeX_Main</vt:lpstr>
      <vt:lpstr>Office Theme</vt:lpstr>
      <vt:lpstr>Gametes and Fertilisation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Gametes and Fertilisation</dc:title>
  <dc:creator>Joseph D'cruz</dc:creator>
  <cp:lastModifiedBy>Joseph D'cruz</cp:lastModifiedBy>
  <cp:revision>1</cp:revision>
  <dcterms:created xsi:type="dcterms:W3CDTF">2020-06-07T02:24:50Z</dcterms:created>
  <dcterms:modified xsi:type="dcterms:W3CDTF">2020-06-07T02:24:57Z</dcterms:modified>
</cp:coreProperties>
</file>