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4291-7A02-4263-ABE2-1AE740FF1B45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2406-69BB-4938-82E5-B76D9BB81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365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4291-7A02-4263-ABE2-1AE740FF1B45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2406-69BB-4938-82E5-B76D9BB81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478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4291-7A02-4263-ABE2-1AE740FF1B45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2406-69BB-4938-82E5-B76D9BB81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61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4291-7A02-4263-ABE2-1AE740FF1B45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2406-69BB-4938-82E5-B76D9BB81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83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4291-7A02-4263-ABE2-1AE740FF1B45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2406-69BB-4938-82E5-B76D9BB81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857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4291-7A02-4263-ABE2-1AE740FF1B45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2406-69BB-4938-82E5-B76D9BB81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618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4291-7A02-4263-ABE2-1AE740FF1B45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2406-69BB-4938-82E5-B76D9BB81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854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4291-7A02-4263-ABE2-1AE740FF1B45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2406-69BB-4938-82E5-B76D9BB81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54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4291-7A02-4263-ABE2-1AE740FF1B45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2406-69BB-4938-82E5-B76D9BB81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597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4291-7A02-4263-ABE2-1AE740FF1B45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2406-69BB-4938-82E5-B76D9BB81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569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4291-7A02-4263-ABE2-1AE740FF1B45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2406-69BB-4938-82E5-B76D9BB81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012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14291-7A02-4263-ABE2-1AE740FF1B45}" type="datetimeFigureOut">
              <a:rPr lang="en-AU" smtClean="0"/>
              <a:t>24/02/2021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E2406-69BB-4938-82E5-B76D9BB8155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059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5MQdXjRPHmQ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Genes and Genetic Information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8610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21743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Genes contain this information in their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nucleotides.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 nucleotides are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building blocks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DNA, made from a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sugar,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phosphate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nitrogenous base.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four types, depending on which nitrogenous base they have:</a:t>
            </a:r>
          </a:p>
          <a:p>
            <a:pPr algn="ctr"/>
            <a:r>
              <a:rPr lang="en-AU" sz="2400" b="1" i="0" dirty="0" smtClean="0">
                <a:solidFill>
                  <a:srgbClr val="3598CD"/>
                </a:solidFill>
                <a:effectLst/>
                <a:latin typeface="Arial" panose="020B0604020202020204" pitchFamily="34" charset="0"/>
              </a:rPr>
              <a:t>adenine (A),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thymine (T),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 guanine (G)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cytosine (C).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529547645.100461g/1529547489479-436436851129778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00" y="1562100"/>
            <a:ext cx="5284092" cy="444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487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62208"/>
            <a:ext cx="112649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Genes,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being lengths of DNA, are made from a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series of nucleotides.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order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 number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these nucleotides makes a gene's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nucleotide sequence.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 gene below has the nucleotide sequence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AU" sz="28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AU" sz="28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AU" sz="2800" b="1" i="0" dirty="0" smtClean="0">
                <a:solidFill>
                  <a:srgbClr val="3598CD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AU" sz="28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AU" sz="2800" b="1" i="0" dirty="0" smtClean="0">
                <a:solidFill>
                  <a:srgbClr val="3598CD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AU" sz="28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T.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(G = guanine,</a:t>
            </a:r>
            <a:r>
              <a:rPr lang="en-AU" sz="28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 T = thymine,</a:t>
            </a:r>
            <a:r>
              <a:rPr lang="en-AU" sz="2800" b="1" i="0" dirty="0" smtClean="0">
                <a:solidFill>
                  <a:srgbClr val="3598CD"/>
                </a:solidFill>
                <a:effectLst/>
                <a:latin typeface="Arial" panose="020B0604020202020204" pitchFamily="34" charset="0"/>
              </a:rPr>
              <a:t> A = adenine,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C = cytosine)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53060879.800251g/1453060918116-39381066330789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2" y="4749800"/>
            <a:ext cx="7610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381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511939"/>
            <a:ext cx="11328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nucleotide sequence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gene that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stores information.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 gene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codes for a protein,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order of the nucleotides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that determines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which protein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that gene makes.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if one gene has the sequence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AU" sz="2400" b="1" i="0" dirty="0" smtClean="0">
                <a:solidFill>
                  <a:srgbClr val="3598CD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AU" sz="2400" b="1" i="0" dirty="0" smtClean="0">
                <a:solidFill>
                  <a:srgbClr val="3598CD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another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AU" sz="2400" b="1" i="0" dirty="0" smtClean="0">
                <a:solidFill>
                  <a:srgbClr val="3598CD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AU" sz="2400" b="1" i="0" dirty="0" smtClean="0">
                <a:solidFill>
                  <a:srgbClr val="3598CD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AU" sz="2400" b="1" i="0" dirty="0" smtClean="0">
                <a:solidFill>
                  <a:srgbClr val="3598CD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TT</a:t>
            </a:r>
            <a:r>
              <a:rPr lang="en-AU" sz="2400" b="1" i="0" dirty="0" smtClean="0">
                <a:solidFill>
                  <a:srgbClr val="3598CD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two genes will code for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different proteins.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55851077.998231g/1455851072104-4477167911456047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75" y="3695700"/>
            <a:ext cx="7620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15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381338"/>
            <a:ext cx="1148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short, you can think of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nucleotides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 letters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a gene's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nucleotide sequence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word.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change the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 order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letters,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will change the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meaning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word.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changes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information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stored in a gene, making it produce a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different protein.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529546106.820761g/1529545951330-4364368511297789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2950802"/>
            <a:ext cx="6699250" cy="390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12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2" y="520700"/>
            <a:ext cx="8389938" cy="2520920"/>
          </a:xfrm>
          <a:prstGeom prst="rect">
            <a:avLst/>
          </a:prstGeom>
        </p:spPr>
      </p:pic>
      <p:pic>
        <p:nvPicPr>
          <p:cNvPr id="1026" name="Picture 2" descr="https://www.educationperfect.com/media/content/Science/1491884771.43641f/1491884776710-4315472101027986-optimise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3802061"/>
            <a:ext cx="2905125" cy="290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62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296039"/>
            <a:ext cx="10248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DNA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molecule that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stores information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about your characteristics and traits.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Characteristics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things like your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eye colour, blood type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 height,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while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traits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form that characteristic takes.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your DNA is what determines whether you have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brown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blue eyes,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whether your blood type is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A positive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B negative.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47905528.32051g/1447905531521-95807085502248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75" y="3787775"/>
            <a:ext cx="380047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34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36743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information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your DNA is stored in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genes.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Genes are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lengths of DNA,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strung one after another like words in a sentence.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have over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20,000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genes in your DNA!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38132842.601821g/1438132841411-1521752765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933" y="4209344"/>
            <a:ext cx="5529067" cy="264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90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900" y="1002437"/>
            <a:ext cx="10972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Different genes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contain information for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different characteristics.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gene may contain information which controls your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 eye colour,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another may contain information about your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hair colour.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23771903.805871g/1423771888645-134900769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3213966"/>
            <a:ext cx="5311775" cy="354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31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417036"/>
            <a:ext cx="10642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Genes control your traits by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coding for proteins.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Coding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means they contain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information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required to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make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protein. Think of genes as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recipes for proteins.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5846626.633241g/1455846626081-447716791145604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7" y="2443162"/>
            <a:ext cx="6600825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26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410339"/>
            <a:ext cx="103505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Proteins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little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molecules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perform functions.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some proteins will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deposit pigment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(coloured material) in your eyes, hair and skin. These proteins thereby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control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your eye, hair and skin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colour.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can think of proteins as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tools and machinery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your cells.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36485999.30211g/1436485991745-958521865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4" y="3256008"/>
            <a:ext cx="4467225" cy="381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67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MQdXjRPHmQ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709136"/>
            <a:ext cx="1160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now you know that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genes code for proteins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these proteins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control your traits.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do genes carry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information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making proteins?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55848993.352161g/1455848986753-447716791145604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075" y="2611437"/>
            <a:ext cx="5257800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47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Microsoft Office PowerPoint</Application>
  <PresentationFormat>Widescreen</PresentationFormat>
  <Paragraphs>46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KaTeX_Main</vt:lpstr>
      <vt:lpstr>Office Theme</vt:lpstr>
      <vt:lpstr>Genes and Genetic Information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Genes and Genetic Information</dc:title>
  <dc:creator>Joseph D'cruz</dc:creator>
  <cp:lastModifiedBy>D'CRUZ Jean [Narrogin Senior High School]</cp:lastModifiedBy>
  <cp:revision>2</cp:revision>
  <dcterms:created xsi:type="dcterms:W3CDTF">2020-06-07T01:55:22Z</dcterms:created>
  <dcterms:modified xsi:type="dcterms:W3CDTF">2021-02-24T00:02:30Z</dcterms:modified>
</cp:coreProperties>
</file>