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6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3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4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7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6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3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7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3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6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9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4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85AD-1624-47F0-9E50-A4123CF884C5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E3AE-F4D2-43FC-A2DB-0A57C05C3D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9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Homologous Chromosomes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00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24240"/>
            <a:ext cx="11760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learning about haploid and diploid, you might see the notation </a:t>
            </a:r>
            <a:r>
              <a:rPr lang="en-AU" sz="20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0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2N.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looks intimidating, but is actually really simple!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the </a:t>
            </a:r>
            <a:r>
              <a:rPr lang="en-AU" sz="20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number of chromosomes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cell, </a:t>
            </a:r>
            <a:r>
              <a:rPr lang="en-AU" sz="20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excluding copies.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in humans, N is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KaTeX_Main"/>
              </a:rPr>
              <a:t>23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cell has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chromosomes, this means it has </a:t>
            </a:r>
            <a:r>
              <a:rPr lang="en-AU" sz="20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copy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 and is</a:t>
            </a:r>
            <a:r>
              <a:rPr lang="en-AU" sz="20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haploid.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the cell has </a:t>
            </a:r>
            <a:r>
              <a:rPr lang="en-AU" sz="20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 and is</a:t>
            </a:r>
            <a:r>
              <a:rPr lang="en-AU" sz="20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diploid.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4270867.527961g/1454270922376-37322178025097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3616324"/>
            <a:ext cx="57816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27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42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94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674687"/>
            <a:ext cx="9232900" cy="2717325"/>
          </a:xfrm>
          <a:prstGeom prst="rect">
            <a:avLst/>
          </a:prstGeom>
        </p:spPr>
      </p:pic>
      <p:pic>
        <p:nvPicPr>
          <p:cNvPr id="3" name="1509322029.576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64399" y="3726850"/>
            <a:ext cx="2670175" cy="313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635338"/>
            <a:ext cx="1156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 that carry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genes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as a result, are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size,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paired together.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pairs are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homologous pairs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homologous chromosomes.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('homo'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Greek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'same')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5768622.448271g/1455768619006-242822732430171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4" y="3057604"/>
            <a:ext cx="5241925" cy="38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10739"/>
            <a:ext cx="11036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reason you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of each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 is that you inherited one from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from your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mother.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in every cell you have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paternal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chromosome.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also gives you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copy of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each gene.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5769036.950851g/1455769033533-242822732430171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99" y="3291125"/>
            <a:ext cx="3997325" cy="3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293638"/>
            <a:ext cx="1096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your cells has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homologous copies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chromosome: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maternal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copy and a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paternal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cells with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copies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each chromosome </a:t>
            </a:r>
            <a:r>
              <a:rPr lang="en-AU" sz="2400" b="1" i="1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('di'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Greek prefix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'two')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297039.917111g/1457297038405-1036088861826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254375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3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59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not all cells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(contain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meaning they have only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('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haplos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Greek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'single')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3687549.92431g/1453687585211-2809662951641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482843"/>
            <a:ext cx="6149975" cy="41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00" y="0"/>
            <a:ext cx="1242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they have only one copy of each chromosome,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 cells do 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homologous pairs.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also only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7297072.167941g/1457297073471-1036088861826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797175"/>
            <a:ext cx="36861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57297039.917111g/1457297038405-1036088861826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801937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93834" y="2215634"/>
            <a:ext cx="1225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</a:t>
            </a:r>
            <a:endParaRPr lang="en-AU" sz="2400" dirty="0"/>
          </a:p>
        </p:txBody>
      </p:sp>
      <p:sp>
        <p:nvSpPr>
          <p:cNvPr id="4" name="Rectangle 3"/>
          <p:cNvSpPr/>
          <p:nvPr/>
        </p:nvSpPr>
        <p:spPr>
          <a:xfrm>
            <a:off x="2278474" y="2215633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2450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30538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Almost 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in the human body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 in your body are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gametes.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specialized cells used 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sexual reproduction.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know them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sperm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(egg).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5917491822-822349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4" y="3322399"/>
            <a:ext cx="4873625" cy="31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020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 reason gametes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reproduction, one egg and one sperm will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fuse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form a single cell. This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combines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chromosomes.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gametes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new cell inherits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copy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every chromosome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from each gamete.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the new cell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gametes were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diploid,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 would inherit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copies from each gamete, resulting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too many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987311.600351g/1457987317372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327400"/>
            <a:ext cx="5429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2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45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Homologous Chromosomes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Homologous Chromosomes</dc:title>
  <dc:creator>Joseph D'cruz</dc:creator>
  <cp:lastModifiedBy>Joseph D'cruz</cp:lastModifiedBy>
  <cp:revision>1</cp:revision>
  <dcterms:created xsi:type="dcterms:W3CDTF">2020-06-07T02:00:04Z</dcterms:created>
  <dcterms:modified xsi:type="dcterms:W3CDTF">2020-06-07T02:00:11Z</dcterms:modified>
</cp:coreProperties>
</file>