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86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8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4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8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1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0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3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0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4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0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BA76-7E38-4675-B0BB-4A1A3E45B9F3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2B29-BFB8-4E7E-A1FC-4798E9D2C5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0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JHGfbW55l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Incomplete Dominance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58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499" y="638126"/>
            <a:ext cx="11124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practice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identifying examples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incomplete dominance.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 curly-feathered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bird is crossed with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homozygous straight-feathered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bird, they produce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 wavy-feathered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offspring.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Wavy feathers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half way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 curly and straight.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1276920.15151g/1421276908752-49790327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05" y="3057524"/>
            <a:ext cx="2533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020" y="534681"/>
            <a:ext cx="10957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Yes! The shape of the feathers is an example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incomplete dominance.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evident as the wavy trait is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halfway between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curly and the straight. It is a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new, intermediate phenotype.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76918923.205111g/1476918936595-260278557371982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80" y="3103417"/>
            <a:ext cx="4974565" cy="332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5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251" y="384122"/>
            <a:ext cx="11516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another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practice question: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homozygous bird lays eggs with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spots.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homozygous bird lays eggs with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spots.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 lay eggs with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spots.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70016289.565891g/1470016296147-168430345020322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78" y="3194462"/>
            <a:ext cx="323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0015" y="653614"/>
            <a:ext cx="111984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No!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not an example of incomplete dominance.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know this because both traits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coexist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 by side. The heterozygous individuals have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both 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and 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spots on their eggs.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this were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incomplete dominance,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 spots would be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purple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some other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intermediate colour.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Maths/1372113530075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30" y="3846677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2" y="254823"/>
            <a:ext cx="9725891" cy="65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81" y="534860"/>
            <a:ext cx="108390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Incomplete dominance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type of allele interaction.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incomplete dominance, neither allele completely hides the other, so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neither are dominant or recessive.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both alleles contribute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final phenotype. Individuals with one of each allele show a new,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intermediate phenotype.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8771244.617591g/1458771246027-33203436416305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78" y="375656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JHGfbW55l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5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271" y="215292"/>
            <a:ext cx="72653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individuals 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gene that shows incomplete dominance, they will have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blended phenotype.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they will look like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blend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intermediate) of the two different alleles!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individual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gene that shows incomplete dominance, they will express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are homozygous for.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of this,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neither trait is considered dominant.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8707317.935721g/1458707310830-61260304264232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56" y="1619992"/>
            <a:ext cx="33432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4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145" y="630358"/>
            <a:ext cx="117776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see incomplete dominance in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flower colour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roses.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breed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homozygous 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rose with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homozygous white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rose their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heterozygous offspring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pink!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pink phenotype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new.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intermediate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red and white phenotypes.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771181.426091g/1458771191996-33203436416305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48" y="2938682"/>
            <a:ext cx="38004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06" y="63436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example of incomplete dominance is seen in the </a:t>
            </a:r>
            <a:r>
              <a:rPr lang="en-AU" sz="2400" b="1" i="0" dirty="0" err="1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Andelusian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 chicken breed.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feather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controlled by one gene with an allele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feathers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 allele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white feathers.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Individuals with two alleles coding for black feathers get black feathers. Two alleles for white feathers produces a white chicken. However, </a:t>
            </a:r>
            <a:r>
              <a:rPr lang="en-AU" sz="2400" b="1" i="0" dirty="0" smtClean="0">
                <a:solidFill>
                  <a:srgbClr val="807F89"/>
                </a:solidFill>
                <a:effectLst/>
                <a:latin typeface="Arial" panose="020B0604020202020204" pitchFamily="34" charset="0"/>
              </a:rPr>
              <a:t>one of each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produces a </a:t>
            </a:r>
            <a:r>
              <a:rPr lang="en-AU" sz="2400" b="1" i="0" dirty="0" smtClean="0">
                <a:solidFill>
                  <a:srgbClr val="807F89"/>
                </a:solidFill>
                <a:effectLst/>
                <a:latin typeface="Arial" panose="020B0604020202020204" pitchFamily="34" charset="0"/>
              </a:rPr>
              <a:t>steely grey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bird.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771216.129671g/1458771221214-33203436416305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97" y="171800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1156" y="62682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discussing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incomplete dominance,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use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allele notation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when discussing dominant/recessive interactions.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Both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given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capital letters.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shows that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neither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truly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recessive.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differentiate between alleles, we give them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 letters.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case of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Andelusian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chicken, we can give the allele that codes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feathers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capital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allele that codes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white feathers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capital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 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9293589.308131g/1459293574822-169390804153623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2" y="1867395"/>
            <a:ext cx="4909081" cy="339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3" y="0"/>
            <a:ext cx="11308779" cy="62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Widescreen</PresentationFormat>
  <Paragraphs>47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Incomplete Dominance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Incomplete Dominance</dc:title>
  <dc:creator>Joseph D'cruz</dc:creator>
  <cp:lastModifiedBy>Joseph D'cruz</cp:lastModifiedBy>
  <cp:revision>2</cp:revision>
  <dcterms:created xsi:type="dcterms:W3CDTF">2020-06-07T03:18:15Z</dcterms:created>
  <dcterms:modified xsi:type="dcterms:W3CDTF">2020-06-07T03:34:16Z</dcterms:modified>
</cp:coreProperties>
</file>