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00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08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54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9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9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78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89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02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5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A6058-1514-4E35-A8C5-86DA7324BCE8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CA38-888D-4B81-9673-94B93156A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1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-0rSv6oxSY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Inheriting Alleles and Punnett Squares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523439"/>
            <a:ext cx="709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now we know what Ruben and Susan’s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gametes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look like.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what about their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offspring?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where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Punnett square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comes in!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Punnett squares are used to show all 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possible genotypes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offspring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have and determine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how likely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genotype is to occur.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English%20&amp;%20Literature/1497499047.14881g/1497499062125-405922746778660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4309091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8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2439"/>
            <a:ext cx="1153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Punnett square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Ruben and Susan.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top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square are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Susan’s alleles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 and b. These represent her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gametes!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Remember, as a result of meiosis,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half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Susan’s eggs have the allele for </a:t>
            </a:r>
            <a:r>
              <a:rPr lang="en-AU" sz="28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(B) and half have the allele for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eyes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(b).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left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square are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Ruben’s gametes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 and B.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All of his gametes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one allele for </a:t>
            </a:r>
            <a:r>
              <a:rPr lang="en-AU" sz="28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8508907.401041g/1458508902208-44898469612488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4314825"/>
            <a:ext cx="571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4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43639"/>
            <a:ext cx="11823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Punnett square are the results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fertilization.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of the four boxes has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alleles,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of which comes from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 from 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egg.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show the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different allele combinations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Ruben’s sperm and Susan’s eggs can make.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 words, these are Ruben and Susan's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possible children.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8509123.037131g/1458509117732-44898469612488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763962"/>
            <a:ext cx="38100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4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245239"/>
            <a:ext cx="11620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Punnett squares show the possible genotypes of offspring.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top left box,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sperm with the allele for brown eyes (B) fertilized an egg with the allele for brown eyes (B) to make the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allele combination BB.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top right,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sperm with the allele for brown eyes (B) fertilized an egg with the allele for blue eyes (b) to make the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allele combination Bb.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8510768.028031g/1458510772325-44898469612488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733801"/>
            <a:ext cx="6034254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4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729040"/>
            <a:ext cx="11417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Punnett square shows us that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Susan and Ruben's children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have either the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genotype BB or Bb.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these genotypes result in brown eyes. So Susan and Ruben can only have children with the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 phenotype!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can see, the Punnett square allows us to see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all the possible children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Susan and Ruben could have!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8511639.926311g/1458511662868-44898469612488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4145360"/>
            <a:ext cx="8271472" cy="21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70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771436"/>
            <a:ext cx="1130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we know that Susan and Ruben's child will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either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genotype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Bb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BB.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how likely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it for each genotype will occur?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170.1113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54525" y="2637117"/>
            <a:ext cx="3587750" cy="42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51936"/>
            <a:ext cx="988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where Punnett squares are really useful!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four inner boxes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same chance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happening. This means each box has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chance of containing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genotype of Susan and Ruben's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child.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8513318.126341g/1458513322612-44898469612488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4" y="3392233"/>
            <a:ext cx="5076825" cy="213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1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209540"/>
            <a:ext cx="11214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Notice that the genotype BB is present in </a:t>
            </a:r>
            <a:r>
              <a:rPr lang="en-AU" sz="2400" b="1" i="0" dirty="0" smtClean="0">
                <a:solidFill>
                  <a:srgbClr val="D87992"/>
                </a:solidFill>
                <a:effectLst/>
                <a:latin typeface="Arial" panose="020B0604020202020204" pitchFamily="34" charset="0"/>
              </a:rPr>
              <a:t>two boxes.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need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add the </a:t>
            </a:r>
            <a:r>
              <a:rPr lang="en-AU" sz="2400" b="1" i="0" dirty="0" err="1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probabililty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both boxes together to find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overall probability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Susan and Ruben's child will have the genotype BB.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25%+25%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50%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their child has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50%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chance of inheriting the BB genotype.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find the probability 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Bb genotype,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the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same thing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again.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58513159.176821g/1458513163656-44898469612488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4" y="3806088"/>
            <a:ext cx="6626225" cy="22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0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589340"/>
            <a:ext cx="11341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Punnett square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both parents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genotype Bb.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Here, the probability for a child to have the genotype</a:t>
            </a:r>
            <a:r>
              <a:rPr lang="en-AU" sz="2400" b="1" i="0" dirty="0" smtClean="0">
                <a:solidFill>
                  <a:srgbClr val="CF6884"/>
                </a:solidFill>
                <a:effectLst/>
                <a:latin typeface="Arial" panose="020B0604020202020204" pitchFamily="34" charset="0"/>
              </a:rPr>
              <a:t> 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because it occurs in only</a:t>
            </a:r>
            <a:r>
              <a:rPr lang="en-AU" sz="2400" b="1" i="0" dirty="0" smtClean="0">
                <a:solidFill>
                  <a:srgbClr val="CF6884"/>
                </a:solidFill>
                <a:effectLst/>
                <a:latin typeface="Arial" panose="020B0604020202020204" pitchFamily="34" charset="0"/>
              </a:rPr>
              <a:t> one of the four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squares.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probability for the genotype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also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probability for the genotype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50%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it is present 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two boxes.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58514864.903171g/1458514858855-44898469612488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4" y="4241800"/>
            <a:ext cx="9100937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2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482938"/>
            <a:ext cx="11518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also use Punnett squares to figure out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how many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Ruben and Susan's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children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each genotype.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Ruben and Susan had lots of children,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each box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would represent the genotype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quarter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their children.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58515606.849121g/1458515629886-44898469612488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111500"/>
            <a:ext cx="6705688" cy="28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3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4" y="331787"/>
            <a:ext cx="12041713" cy="3249613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58707295.030271g/1458707287944-612603042642321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53" y="3581400"/>
            <a:ext cx="2781697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83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5438"/>
            <a:ext cx="1181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Punnet square below, the two possible genotypes are BB and Bb.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genotype 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present in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two boxes.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 as you would when calculating probabilities, you need to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add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boxes together to get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total proportion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offspring with the genotype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BB.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87" y="2104430"/>
            <a:ext cx="7986713" cy="19405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33431" y="4146034"/>
            <a:ext cx="434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then do the </a:t>
            </a:r>
            <a:r>
              <a:rPr lang="en-AU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same for genotype Bb.</a:t>
            </a:r>
            <a:endParaRPr lang="en-AU" dirty="0"/>
          </a:p>
        </p:txBody>
      </p:sp>
      <p:pic>
        <p:nvPicPr>
          <p:cNvPr id="18434" name="Picture 2" descr="https://www.educationperfect.com/media/content/Science/1458515401.58241g/1458515395913-4489846961248819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31" y="4768797"/>
            <a:ext cx="5862080" cy="188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9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92100"/>
            <a:ext cx="11582400" cy="60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4" y="-88901"/>
            <a:ext cx="9509125" cy="68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0"/>
            <a:ext cx="9348788" cy="69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87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-0rSv6oxS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3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31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31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56736"/>
            <a:ext cx="1156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you ever wondered what your kids will look like?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Will they have the same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eye 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you? Will they be the same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height?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maybe they will look more like your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partner.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47618659.407491g/1447618675913-396969066000745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4" y="2584450"/>
            <a:ext cx="6410325" cy="4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4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500" y="435739"/>
            <a:ext cx="1038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these predictions, we need to understand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how alleles are passed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generation to the next.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involves two important processes: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fertilization.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are going to explore these processes using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Susan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her partner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Ruben,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who are starting a family.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47884866.740691g/1447884867452-316964537664876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5433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498039"/>
            <a:ext cx="1112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type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cell division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gametes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(sperm and eggs).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gametes are haploid, they can carry only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one 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per gene.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humans 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each gene. Gametes can only have one, so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half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gametes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get one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allele and half get the other allele.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8273905.785031g/1458273903609-28184315494508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048000"/>
            <a:ext cx="3600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339"/>
            <a:ext cx="787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use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Susan’s alleles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an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humans, there is a gene which controls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eye colour.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Susan has the alleles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Bb,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 B allele codes 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b allele for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blue eyes.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meiosis,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half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Susan's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eggs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receive the allele 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other half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receive the allele for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eyes.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8273665.419621g/1458273662647-28184315494508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784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53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89600" y="3329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Susan’s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(Bb) make up her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result in a certain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trait,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 her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case, Susan has brown eyes. This is because the allele that codes for brown eyes is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 allele that codes for blue eyes.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8504304.373131g/1458504299017-44898469612488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267075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8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-72261"/>
            <a:ext cx="1198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second part of reproduction is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fertilization.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when one egg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one sperm to make a single cell called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zygote.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zygote then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baby.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Fertilization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important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it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combines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mother’s and the father’s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DNA!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alleles in the sperm and egg combine to make up the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genotype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offspring.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8418880.23711g/1458418903840-335770581335360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5687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25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556042"/>
            <a:ext cx="1173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Now, let’s review what we have learned so far by looking 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Ruben.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Ruben has the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genotype 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(he has two copies of the allele coding for brown eyes). Having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of Ruben’s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gametes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one of his 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result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Ruben’s gametes will have 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that is all he has to pass on to 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Ruben’s gametes will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one of Susan’s gametes during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fertilization,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combining one of his alleles for eye colour with one of her alleles.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8524238.30441g/1458524232547-192511370984298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4605337"/>
            <a:ext cx="4762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92</Paragraphs>
  <Slides>26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KaTeX_Main</vt:lpstr>
      <vt:lpstr>Office Theme</vt:lpstr>
      <vt:lpstr>Inheriting Alleles and Punnett Squares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Inheriting Alleles and Punnett Squares</dc:title>
  <dc:creator>Joseph D'cruz</dc:creator>
  <cp:lastModifiedBy>Joseph D'cruz</cp:lastModifiedBy>
  <cp:revision>2</cp:revision>
  <dcterms:created xsi:type="dcterms:W3CDTF">2020-06-07T02:57:53Z</dcterms:created>
  <dcterms:modified xsi:type="dcterms:W3CDTF">2020-06-07T02:58:07Z</dcterms:modified>
</cp:coreProperties>
</file>