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69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28DA-5922-45EA-93C9-59A17E7AAE1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524-111E-471C-AE0B-4CE00DA7FD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486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28DA-5922-45EA-93C9-59A17E7AAE1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524-111E-471C-AE0B-4CE00DA7FD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603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28DA-5922-45EA-93C9-59A17E7AAE1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524-111E-471C-AE0B-4CE00DA7FD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4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28DA-5922-45EA-93C9-59A17E7AAE1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524-111E-471C-AE0B-4CE00DA7FD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62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28DA-5922-45EA-93C9-59A17E7AAE1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524-111E-471C-AE0B-4CE00DA7FD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302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28DA-5922-45EA-93C9-59A17E7AAE1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524-111E-471C-AE0B-4CE00DA7FD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06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28DA-5922-45EA-93C9-59A17E7AAE1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524-111E-471C-AE0B-4CE00DA7FD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28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28DA-5922-45EA-93C9-59A17E7AAE1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524-111E-471C-AE0B-4CE00DA7FD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197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28DA-5922-45EA-93C9-59A17E7AAE1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524-111E-471C-AE0B-4CE00DA7FD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721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28DA-5922-45EA-93C9-59A17E7AAE1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524-111E-471C-AE0B-4CE00DA7FD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832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F28DA-5922-45EA-93C9-59A17E7AAE1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E8524-111E-471C-AE0B-4CE00DA7FD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59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F28DA-5922-45EA-93C9-59A17E7AAE14}" type="datetimeFigureOut">
              <a:rPr lang="en-AU" smtClean="0"/>
              <a:t>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E8524-111E-471C-AE0B-4CE00DA7FD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328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3rn23f1Wbo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Making Punnett Squares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8277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28938"/>
            <a:ext cx="1148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far you have been told the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parents' genotypes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making Punnett squares.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there are times when you will need to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figure them out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their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phenotypes.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do this, you just need to remember how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dominant and recessive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traits work.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8524238.30441g/1458524232547-192511370984298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935" y="3530600"/>
            <a:ext cx="703089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5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204738"/>
            <a:ext cx="10807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dominant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 will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hide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recessive.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individuals will have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dominant phenotype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they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heterozygous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or if they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homozygous 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(FF).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Individuals with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recessive phenotype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always be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homozygous recessive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8617473.662161g/1458617467272-54088770233953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75" y="3089803"/>
            <a:ext cx="6092825" cy="342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353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534938"/>
            <a:ext cx="1132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practice deducing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genotypes from phenotypes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using rabbits.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hypothetical rabbit breed, individuals have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 or white fur.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allele for black fur (F)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dominant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the white fur allele (f).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German/1458614026.304871g/1458614034976-397189430472451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554" y="3289300"/>
            <a:ext cx="4913521" cy="327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2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248841"/>
            <a:ext cx="113157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Below are three rabbits.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 right we have a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white furred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rabbit. White is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recessive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black, so that rabbit must be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homozygous recessive (</a:t>
            </a:r>
            <a:r>
              <a:rPr lang="en-AU" sz="2400" b="1" i="0" dirty="0" err="1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centre is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 furred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rabbit. It could have the genotypes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FF.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Fortunately, we have another piece of information: this rabbit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heterozygous.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it must have the genotype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Ff.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 left is another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 furred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rabbit. This one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homozygous dominant,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has the genotype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FF.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458617473.662161g/1458617467272-54088770233953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4567237"/>
            <a:ext cx="38004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920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-23862"/>
            <a:ext cx="1087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 quick test to see if you can determine a parent's genotype.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 rabbits.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Rabbit A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heterozygous.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Rabbit B is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homozygous dominant.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Determine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their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genotypes.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Check out the next slide to see if you got it right.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German/1458610577.274731g/1458610589722-397189430472451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5" y="35687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456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233740"/>
            <a:ext cx="11303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Answer: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Rabbit 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genotype </a:t>
            </a:r>
            <a:r>
              <a:rPr lang="en-AU" sz="2400" b="1" i="0" dirty="0" err="1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genotype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FF.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Rabbit A is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heterozygous,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meaning it has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two different alleles.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must be one for black fur (F) and one for white fur (f).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Rabbit B is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homozygous,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has two of the same allele. This could be two for black fur (FF) or two for white 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but we also know that these alleles are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dominant,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meaning it must be FF.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314" name="Picture 2" descr="https://www.educationperfect.com/media/content/Science/1458617416.937131g/1458617410327-54088770233953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2" y="4025900"/>
            <a:ext cx="38004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92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492036"/>
            <a:ext cx="11391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you can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construct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Punnett squares!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that is not much use if you don't know how to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read them.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will quickly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recap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 to do this.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Images/Content/History/1404228420575-140687575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1" y="3410608"/>
            <a:ext cx="4451350" cy="297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72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100" y="473839"/>
            <a:ext cx="10477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reading Punnett squares, you need to be able to do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two things.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First, you need to be able to determine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probability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 a particular offspring will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inherit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particular genotype or phenotype.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Second, you need to be able to make genotypic and phenotypic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ratios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show what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proportion of offspring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will inherit each genotype or phenotype.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German/1448251396.29371g/1448251398787-351360261654183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367665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8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660738"/>
            <a:ext cx="11671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find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probabilities,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remember that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each of the four inner boxes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a 25% chance of occurring.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 genotype (or phenotype) appears in more than one box,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probabilities of the boxes it comes in to find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overall probability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that genotype (or phenotype).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https://www.educationperfect.com/media/content/Science/1458513159.176821g/1458513163656-448984696124881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3975100"/>
            <a:ext cx="778631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0879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522238"/>
            <a:ext cx="11417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in the Punnett square below, only</a:t>
            </a:r>
            <a:r>
              <a:rPr lang="en-AU" sz="2400" b="1" i="0" dirty="0" smtClean="0">
                <a:solidFill>
                  <a:srgbClr val="D94A70"/>
                </a:solidFill>
                <a:effectLst/>
                <a:latin typeface="Arial" panose="020B0604020202020204" pitchFamily="34" charset="0"/>
              </a:rPr>
              <a:t> one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box has the genotype </a:t>
            </a:r>
            <a:r>
              <a:rPr lang="en-AU" sz="2400" b="1" i="0" dirty="0" smtClean="0">
                <a:solidFill>
                  <a:srgbClr val="D94A70"/>
                </a:solidFill>
                <a:effectLst/>
                <a:latin typeface="Arial" panose="020B0604020202020204" pitchFamily="34" charset="0"/>
              </a:rPr>
              <a:t>FF,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err="1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ff.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a particular offspring has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chance of inheriting the FF genotype,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50%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25+25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chance of inheriting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and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chance of inheriting ff.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410" name="Picture 2" descr="https://www.educationperfect.com/media/content/Science/1458601666.087651g/1458601672796-62785029013058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3611562"/>
            <a:ext cx="7048500" cy="224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66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434974"/>
            <a:ext cx="9234488" cy="3806193"/>
          </a:xfrm>
          <a:prstGeom prst="rect">
            <a:avLst/>
          </a:prstGeom>
        </p:spPr>
      </p:pic>
      <p:pic>
        <p:nvPicPr>
          <p:cNvPr id="1026" name="Picture 2" descr="https://www.educationperfect.com/media/content/English/1515448411.489521g/1515448418662-1446000473272323-8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3976372"/>
            <a:ext cx="4311650" cy="288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43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277336"/>
            <a:ext cx="106807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Similarly, three of these boxes result in black fur and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one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 white.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the offspring has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75%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chance of having black fur and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chance of having white.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Science/1458601699.899841g/1458601693176-62785029013058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2641600"/>
            <a:ext cx="8231622" cy="335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428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120640"/>
            <a:ext cx="10782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Finding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ratios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even easier.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number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boxes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containing each genotype (or phenotype)!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Punnett square, </a:t>
            </a:r>
            <a:r>
              <a:rPr lang="en-AU" sz="2400" b="1" i="0" dirty="0" smtClean="0">
                <a:solidFill>
                  <a:srgbClr val="D94A70"/>
                </a:solidFill>
                <a:effectLst/>
                <a:latin typeface="Arial" panose="020B0604020202020204" pitchFamily="34" charset="0"/>
              </a:rPr>
              <a:t>one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box has the genotype </a:t>
            </a:r>
            <a:r>
              <a:rPr lang="en-AU" sz="2400" b="1" i="0" dirty="0" smtClean="0">
                <a:solidFill>
                  <a:srgbClr val="D94A70"/>
                </a:solidFill>
                <a:effectLst/>
                <a:latin typeface="Arial" panose="020B0604020202020204" pitchFamily="34" charset="0"/>
              </a:rPr>
              <a:t>FF,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err="1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ff.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makes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genotypic ratio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1:2:1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FF:Ff:ff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Three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these boxes result in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black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fur and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one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results in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white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fur. This makes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phenotypic ratio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3:1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black:white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458" name="Picture 2" descr="https://www.educationperfect.com/media/content/Science/1458602168.58531g/1458602162714-62785029013058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75" y="4203700"/>
            <a:ext cx="10243038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86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652840"/>
            <a:ext cx="10147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should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always simplify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 ratios whenever possible.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Punnett square below has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two boxes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genotype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err="1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ff.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genotypic ratio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0:2:2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 simplifies to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0:1:1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also makes the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phenotypic ratio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2:2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which simplifies to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1:1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82" name="Picture 2" descr="https://www.educationperfect.com/media/content/Science/1458604996.409841g/1458604993492-62785029013058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4092575"/>
            <a:ext cx="10144512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733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600" y="563562"/>
            <a:ext cx="6997700" cy="2853570"/>
          </a:xfrm>
          <a:prstGeom prst="rect">
            <a:avLst/>
          </a:prstGeom>
        </p:spPr>
      </p:pic>
      <p:pic>
        <p:nvPicPr>
          <p:cNvPr id="21506" name="Picture 2" descr="https://www.educationperfect.com/media/content/Science/1474339865.813411g/1474339863795-2896826684819833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442532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7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3rn23f1Wb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75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4918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54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709136"/>
            <a:ext cx="9842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Punnett squares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are useful tools for illustrating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possible genotypes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phenotypes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offspring.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have learnt how to read a Punnett square, but now we are going to practice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making them.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English%20&amp;%20Literature/1519598690.546841g/1519598690506-1388475902305899-optimised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499" y="3412798"/>
            <a:ext cx="4765675" cy="317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93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566341"/>
            <a:ext cx="11658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will make 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Punnett square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step by step for these two rabbits.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have a gene that controls their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fur colour.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dominant allele (F) codes for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black fur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recessive allele (f) codes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white.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rabbits are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heterozygous,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meaning they have one dominant and one recessive allele. This gives them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genotype Ff.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Because the black fur trait is dominant, both rabbits have the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black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fur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 phenotype.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rman/1458613555.459371g/1458613563457-397189430472451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1" y="3883440"/>
            <a:ext cx="1666874" cy="241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educationperfect.com/media/content/German/1458613919.44041g/1458613928238-3971894304724518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3982661"/>
            <a:ext cx="24638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42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46038"/>
            <a:ext cx="11595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important to know the difference between genotypes and phenotypes.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individual's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up their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genotype.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individual's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traits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up their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phenotype.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these rabbits have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genotype </a:t>
            </a:r>
            <a:r>
              <a:rPr lang="en-AU" sz="2400" b="1" i="0" dirty="0" err="1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phenotype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having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 fur.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24" y="3484562"/>
            <a:ext cx="4727575" cy="25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3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9900" y="284540"/>
            <a:ext cx="11404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 a Punnett square, start off by drawing 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square with four boxes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Then add the alleles of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one parent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along the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top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other parent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along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side.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alleles represent the parent's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gametes.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the capital letter represents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dominant allele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lower case represents the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recessive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allele. In this case, the dominant allele codes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black fur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the recessive allele codes for </a:t>
            </a:r>
            <a:r>
              <a:rPr lang="en-AU" sz="2400" b="1" i="0" dirty="0" smtClean="0">
                <a:solidFill>
                  <a:srgbClr val="FEB900"/>
                </a:solidFill>
                <a:effectLst/>
                <a:latin typeface="Arial" panose="020B0604020202020204" pitchFamily="34" charset="0"/>
              </a:rPr>
              <a:t>white fur.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8616412.661241g/1458616406372-5408877023395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4" y="3759200"/>
            <a:ext cx="6349997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69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357138"/>
            <a:ext cx="11671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Now, we need to fill in the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 centre.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Start by looking at one parent. The parent on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one big F and one little f.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capital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next to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top row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goes in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top boxes.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lowercase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next to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bottom row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goes in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bottom boxes.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8616466.31571g/1458616459506-5408877023395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4" y="3174440"/>
            <a:ext cx="3997325" cy="343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7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8738"/>
            <a:ext cx="11404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then look at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other parent.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also have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genotype Ff.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above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left column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we put F in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left boxes.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above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right column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we put f into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right boxes.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Always place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dominant allele first.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in the lower left box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err="1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 is correct.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err="1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 is not!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8616499.358051g/1458616493077-5408877023395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75" y="3738562"/>
            <a:ext cx="25527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986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446038"/>
            <a:ext cx="11722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now have our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finished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Punnett square.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to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 fill in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Punnett square write down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parents' alleles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first. Then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fill in the </a:t>
            </a:r>
            <a:r>
              <a:rPr lang="en-AU" sz="2400" b="1" i="0" dirty="0" err="1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center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looking at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one parent at a time.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always place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dominant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allele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first!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(E.g. </a:t>
            </a:r>
            <a:r>
              <a:rPr lang="en-AU" sz="2400" b="1" i="0" dirty="0" err="1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Ff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, not </a:t>
            </a:r>
            <a:r>
              <a:rPr lang="en-AU" sz="2400" b="1" i="0" dirty="0" err="1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fF.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)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8616534.159861g/1458616528074-54088770233953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475" y="3789362"/>
            <a:ext cx="5514975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5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98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KaTeX_Main</vt:lpstr>
      <vt:lpstr>Office Theme</vt:lpstr>
      <vt:lpstr>Making Punnett Squares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Punnett Squares</dc:title>
  <dc:creator>Joseph D'cruz</dc:creator>
  <cp:lastModifiedBy>Joseph D'cruz</cp:lastModifiedBy>
  <cp:revision>1</cp:revision>
  <dcterms:created xsi:type="dcterms:W3CDTF">2020-06-07T03:07:13Z</dcterms:created>
  <dcterms:modified xsi:type="dcterms:W3CDTF">2020-06-07T03:07:25Z</dcterms:modified>
</cp:coreProperties>
</file>