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38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7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35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3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8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9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4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9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23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43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D3DB-E1C2-40CA-94F3-4F3E1655D20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674D-DE28-4FAF-A567-ECB79E5F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21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a9LXKH2zt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Mitosis vs Meiosis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58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73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433387"/>
            <a:ext cx="9821863" cy="4260626"/>
          </a:xfrm>
          <a:prstGeom prst="rect">
            <a:avLst/>
          </a:prstGeom>
        </p:spPr>
      </p:pic>
      <p:pic>
        <p:nvPicPr>
          <p:cNvPr id="3" name="1509322800.1164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54574" y="4161202"/>
            <a:ext cx="3629025" cy="26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11620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both types of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 division.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pretty similar and can be confusing, so here is a quick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two types of cell division.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274.18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70300" y="2057400"/>
            <a:ext cx="4597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95238"/>
            <a:ext cx="11722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Mitosis and meiosis both make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cells,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purposes.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growth and recovery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injury or illness.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make gametes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sexual reproduction.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3287712"/>
            <a:ext cx="9215741" cy="27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3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69436"/>
            <a:ext cx="11518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steps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mitosis and meiosis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similar.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meiosis has a couple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extra steps.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rounds of cell division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7993444.387351g/1457993447605-11506980941141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3109912"/>
            <a:ext cx="38004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8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1339"/>
            <a:ext cx="11976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be able to distinguish between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homologous chromosomes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sister chromatids!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meiosis,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homologous chromosomes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separated in the first round of cell division, and the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sister chromatids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second.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sister chromatids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separated.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7652836.946871g/1457652832753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908995"/>
            <a:ext cx="57150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4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3949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 rounds of cell division produce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four haploid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which only undergoes one round of cell division, produces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diploid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653390.205731g/1457653382267-7846162978661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724113"/>
            <a:ext cx="3810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9LXKH2zt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3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38036"/>
            <a:ext cx="1132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Overall, the most important things to remember are: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important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growth and recovery.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makes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genetically identical, diploid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7654992.098171g/1457654982886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2082800"/>
            <a:ext cx="571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3651935"/>
            <a:ext cx="11722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important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sexual reproduction.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makes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genetically different, haploid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cells.</a:t>
            </a:r>
            <a:endParaRPr lang="en-AU" sz="2400" dirty="0"/>
          </a:p>
        </p:txBody>
      </p:sp>
      <p:pic>
        <p:nvPicPr>
          <p:cNvPr id="4100" name="Picture 4" descr="https://www.educationperfect.com/media/content/Science/1457655017.58611g/1457655007945-7846162978661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5184170"/>
            <a:ext cx="571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7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24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Mitosis vs Meiosis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Mitosis vs Meiosis</dc:title>
  <dc:creator>Joseph D'cruz</dc:creator>
  <cp:lastModifiedBy>Joseph D'cruz</cp:lastModifiedBy>
  <cp:revision>1</cp:revision>
  <dcterms:created xsi:type="dcterms:W3CDTF">2020-06-07T02:36:15Z</dcterms:created>
  <dcterms:modified xsi:type="dcterms:W3CDTF">2020-06-07T02:36:22Z</dcterms:modified>
</cp:coreProperties>
</file>