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49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06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86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60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80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39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96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4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34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83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17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9CB6-7E4F-4C52-9653-91A6E1BEA86A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A096-0224-42B9-9434-0733334CFAF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639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fjyw7ARP1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wcwSZIfKl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Mitosis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356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589340"/>
            <a:ext cx="11544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1. 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starts when the DNA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condenses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chromosomes.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Chromosomes keep the DNA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safe and organized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cell division.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chromosomes are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X shaped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 two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DNA made during replication are still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attached.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left and right arms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X are each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copy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the chromosome and are called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sister chromatids.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7405543.292611g/1457405541776-25058204560961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3651250"/>
            <a:ext cx="3800475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0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600" y="723037"/>
            <a:ext cx="1059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2.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chromosomes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 a line down the centre of the 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nuclear membrane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breaks down, allowing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chromosomes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line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equator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(centre) of the cell.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7493069.258831g/1457493063223-7581711487036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3530600"/>
            <a:ext cx="6631008" cy="225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54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5234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3.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sister chromatids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separated.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Fibres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extend from each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pole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(side) of the cell 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attach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chromatids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chromosome. The fibres contract,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pulling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sister chromatids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apart.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pole receives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sister chromatids.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ensures each pole receives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one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each chromosome.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7493215.110831g/1457493208350-7581711487036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986" y="1943100"/>
            <a:ext cx="5815014" cy="1938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65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0500" y="877838"/>
            <a:ext cx="1140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4. The cell is now ready to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split in half!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 cell membrane pinches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 at the centre of the cell. This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divides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cell in half, creating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two daughter 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 same time,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nuclei form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 chromosomes at either end of the cell, and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chromosomes unravel.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7493424.812991g/1457493419043-7581711487036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241800"/>
            <a:ext cx="7315811" cy="247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39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1292136"/>
            <a:ext cx="10909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mitosis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complete!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have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 daughter cells.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have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same genetic content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one another and as their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parent cell.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7561293.613331g/1457561284325-3261797444163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4" y="3321921"/>
            <a:ext cx="6702425" cy="31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1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jyw7ARP1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78581"/>
            <a:ext cx="12331700" cy="693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6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21000" y="2864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822236"/>
            <a:ext cx="1188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new cells for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growth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recovery.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parent cell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replicates its DNA,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mitosis can begin.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72975"/>
              </p:ext>
            </p:extLst>
          </p:nvPr>
        </p:nvGraphicFramePr>
        <p:xfrm>
          <a:off x="1104900" y="2079715"/>
          <a:ext cx="10515600" cy="25908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580987071"/>
                    </a:ext>
                  </a:extLst>
                </a:gridCol>
                <a:gridCol w="9537700">
                  <a:extLst>
                    <a:ext uri="{9D8B030D-6E8A-4147-A177-3AD203B41FA5}">
                      <a16:colId xmlns:a16="http://schemas.microsoft.com/office/drawing/2014/main" val="39282032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Mitosis starts with the DNA condensing into </a:t>
                      </a:r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chromosomes.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9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The chromosomes then </a:t>
                      </a:r>
                      <a:r>
                        <a:rPr lang="en-AU" sz="2800" b="1">
                          <a:solidFill>
                            <a:srgbClr val="FB6611"/>
                          </a:solidFill>
                          <a:effectLst/>
                        </a:rPr>
                        <a:t>align</a:t>
                      </a:r>
                      <a:r>
                        <a:rPr lang="en-AU" sz="2800">
                          <a:effectLst/>
                        </a:rPr>
                        <a:t> at the equator of the cell.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693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Sister chromatids are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pulled apart</a:t>
                      </a:r>
                      <a:r>
                        <a:rPr lang="en-AU" sz="2800" dirty="0">
                          <a:effectLst/>
                        </a:rPr>
                        <a:t> to the poles of the cell.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788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4.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Finally, the cell membrane </a:t>
                      </a:r>
                      <a:r>
                        <a:rPr lang="en-AU" sz="2800" b="1" dirty="0">
                          <a:solidFill>
                            <a:srgbClr val="FB6611"/>
                          </a:solidFill>
                          <a:effectLst/>
                        </a:rPr>
                        <a:t>pinches off,</a:t>
                      </a:r>
                      <a:r>
                        <a:rPr lang="en-AU" sz="2800" dirty="0">
                          <a:effectLst/>
                        </a:rPr>
                        <a:t> making two daughter cells.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133818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38200" y="281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04900" y="4727665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daughter cells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identical genetic content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parent.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526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www.educationperfect.com/media/content/Science/1457493725.893271g/1457493718997-7581711487036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224"/>
            <a:ext cx="11506200" cy="627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16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1446" y="7297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197810"/>
              </p:ext>
            </p:extLst>
          </p:nvPr>
        </p:nvGraphicFramePr>
        <p:xfrm>
          <a:off x="825500" y="1592104"/>
          <a:ext cx="10515600" cy="2049780"/>
        </p:xfrm>
        <a:graphic>
          <a:graphicData uri="http://schemas.openxmlformats.org/drawingml/2006/table">
            <a:tbl>
              <a:tblPr/>
              <a:tblGrid>
                <a:gridCol w="1435100">
                  <a:extLst>
                    <a:ext uri="{9D8B030D-6E8A-4147-A177-3AD203B41FA5}">
                      <a16:colId xmlns:a16="http://schemas.microsoft.com/office/drawing/2014/main" val="1458178200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2420786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>
                          <a:effectLst/>
                        </a:rPr>
                        <a:t> when and why </a:t>
                      </a:r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mitosis</a:t>
                      </a:r>
                      <a:r>
                        <a:rPr lang="en-AU" sz="2800" b="1">
                          <a:effectLst/>
                        </a:rPr>
                        <a:t> is needed.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139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Outline</a:t>
                      </a:r>
                      <a:r>
                        <a:rPr lang="en-AU" sz="2800" b="1">
                          <a:effectLst/>
                        </a:rPr>
                        <a:t> the steps of </a:t>
                      </a:r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mitosis.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915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Compare</a:t>
                      </a:r>
                      <a:r>
                        <a:rPr lang="en-AU" sz="2800" b="1" dirty="0">
                          <a:effectLst/>
                        </a:rPr>
                        <a:t> the DNA in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daughter cells</a:t>
                      </a:r>
                      <a:r>
                        <a:rPr lang="en-AU" sz="2800" b="1" dirty="0">
                          <a:effectLst/>
                        </a:rPr>
                        <a:t> to the DNA found in their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parent cells.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35557"/>
                  </a:ext>
                </a:extLst>
              </a:tr>
            </a:tbl>
          </a:graphicData>
        </a:graphic>
      </p:graphicFrame>
      <p:pic>
        <p:nvPicPr>
          <p:cNvPr id="4" name="1509319230.565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530850" y="3641884"/>
            <a:ext cx="2813050" cy="32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3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471438"/>
            <a:ext cx="10883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type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cell division.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 division is when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one cell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splits in half to form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 new 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original cell is called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parent cell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new cells are called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daughter cells.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9278065.566151g/1449278079975-255701920435889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34" y="3302001"/>
            <a:ext cx="5447632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4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wcwSZIfKlM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8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54737"/>
            <a:ext cx="11036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Mitosis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make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new cells.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adding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 cells to your body, you can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larger.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grew from an embryo, to a baby to a young adult by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using mitosis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add cells to your body.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Science/1375055383019-806729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2855912"/>
            <a:ext cx="3810000" cy="368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3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13539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also use new cells to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replace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old or damaged cells.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Every time you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recover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injury or illness,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damaged 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body are being replaced using mitosis.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Joshua, for instance, has a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broken arm.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are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bone cells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his arm that are damaged and need to be replaced. For Joshua to recover, many cells will go through mitosis to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make more bone cells.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8010952.709131g/1458010955954-408238435834216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349501"/>
            <a:ext cx="5334717" cy="192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3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2600" y="256739"/>
            <a:ext cx="6413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always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some cells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undergoing mitosis,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when you do not have an obvious injury.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your tissues, there will always be a few cells which are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old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are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not working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well as they used to.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Through mitosis, they can be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replaced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younger cells.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makes sure that all your tissues are healthy and working properly.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Maths/1367894832504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75" y="1979612"/>
            <a:ext cx="381000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1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365036"/>
            <a:ext cx="11645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Mitosis involves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series of steps.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quick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process before we go into each step in more detail.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38862"/>
              </p:ext>
            </p:extLst>
          </p:nvPr>
        </p:nvGraphicFramePr>
        <p:xfrm>
          <a:off x="730250" y="1565365"/>
          <a:ext cx="10515600" cy="2400300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3041333146"/>
                    </a:ext>
                  </a:extLst>
                </a:gridCol>
                <a:gridCol w="9486900">
                  <a:extLst>
                    <a:ext uri="{9D8B030D-6E8A-4147-A177-3AD203B41FA5}">
                      <a16:colId xmlns:a16="http://schemas.microsoft.com/office/drawing/2014/main" val="2717257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Before mitosis starts, the parent cell </a:t>
                      </a:r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replicates its DNA.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207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  <a:latin typeface="KaTeX_Main"/>
                        </a:rPr>
                        <a:t>2.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Mitosis then starts with the DNA condensing into </a:t>
                      </a:r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chromosomes.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85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 chromosomes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align</a:t>
                      </a:r>
                      <a:r>
                        <a:rPr lang="en-AU" sz="2400" dirty="0">
                          <a:effectLst/>
                        </a:rPr>
                        <a:t> at the equator of the cell.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48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4.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Sister chromatids are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pulled apart</a:t>
                      </a:r>
                      <a:r>
                        <a:rPr lang="en-AU" sz="2400" dirty="0">
                          <a:effectLst/>
                        </a:rPr>
                        <a:t> to the poles of the cell.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572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5.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Finally, the cell membrane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pinches off,</a:t>
                      </a:r>
                      <a:r>
                        <a:rPr lang="en-AU" sz="2400" dirty="0">
                          <a:effectLst/>
                        </a:rPr>
                        <a:t> making two daughter cells.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30590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media/content/Science/1457494059.535871g/1457494052950-75817114870366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056626"/>
            <a:ext cx="4086225" cy="27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34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320239"/>
            <a:ext cx="1140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 mitosis starts, the parent cell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replicates its DNA.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ensures the parent cell has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two copies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DNA: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one for each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daughter cell. This is important because,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properly, both daughter cells need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full copy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DNA found in the parent cell.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the DNA has been copied,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mitosis can begin.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7393230.322141g/1457393240451-2316513220476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4" y="2997894"/>
            <a:ext cx="8026739" cy="279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33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Widescreen</PresentationFormat>
  <Paragraphs>83</Paragraphs>
  <Slides>17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Office Theme</vt:lpstr>
      <vt:lpstr>Mitosis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Mitosis</dc:title>
  <dc:creator>Joseph D'cruz</dc:creator>
  <cp:lastModifiedBy>Joseph D'cruz</cp:lastModifiedBy>
  <cp:revision>1</cp:revision>
  <dcterms:created xsi:type="dcterms:W3CDTF">2020-06-07T02:19:20Z</dcterms:created>
  <dcterms:modified xsi:type="dcterms:W3CDTF">2020-06-07T02:19:28Z</dcterms:modified>
</cp:coreProperties>
</file>