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8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1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5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29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0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02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6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9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57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32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9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A25D-E641-45B8-98EF-101360A6FE7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1545-6DC4-4ED5-BE8D-72C2A7F714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6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Nitrogenous Bases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42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595312"/>
            <a:ext cx="9142413" cy="257254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63693366.345651f/1463693368020-233777936153812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2931447"/>
            <a:ext cx="1457325" cy="37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85336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far, we have treated all nitrogenous bases as being the same.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reality, there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four types of bases,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represented by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capital letter: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9700" y="235499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adenine (A)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 (T)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guanine (G)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cytosine (C)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3061664.482281g/1453061702913-3938106633078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7" y="4394200"/>
            <a:ext cx="72866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66236"/>
            <a:ext cx="1073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there are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four types of nitrogenous bases,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also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four types of nucleotides.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nucleotides are made up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deoxyribose sugar,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phosphate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nitrogenous base.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9628848.008131g/1489628855591-17211106239771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4" y="3454400"/>
            <a:ext cx="5525093" cy="29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0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795635"/>
            <a:ext cx="885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sugar and phosphate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nucleotides only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type of base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contain.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0052053.45171g/1490052055819-23977916744003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80" y="1866900"/>
            <a:ext cx="361387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24500" y="2133938"/>
            <a:ext cx="636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nucleotides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their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nitrogenous bases.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instance, a nucleotide with a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 base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 nucleotide.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 important piece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terminology,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geneticists often refer to nucleotides rather than nitrogenous bases.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61539"/>
            <a:ext cx="1165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making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base pairs,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bases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bind to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specific partners.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Adenine (A)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 (T)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bind: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Cytosine (C)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guanine (G)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bind: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G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good way to remember the base pairing rule is that the letters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curvy and go together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straight and go together.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8549502.461951g/1498549514374-24306137042800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3398373"/>
            <a:ext cx="5324475" cy="358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1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64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only possible base pairs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G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pairs, such as A-G,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 exist.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0052583.125521g/1490052587602-23977916744003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25412"/>
            <a:ext cx="447675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3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888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complementary base pair rule.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nitrogenous bases are also referred to as being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complementary.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89232765.768511g/1589232765811-417752736203366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746375"/>
            <a:ext cx="5915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589232730.752241g/1589232729395-417752736203366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4292600"/>
            <a:ext cx="6010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354737"/>
            <a:ext cx="11010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Nitrogenous bases have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specific binding partners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four types of nitrogenous bases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shapes.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lock and key,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wrong shapes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fit together,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preventing base pairs like A-C or T-G.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89233762.665491g/1589233760427-417752736203366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2670175"/>
            <a:ext cx="6191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Health%20&amp;%20PE/1589233705.915541g/1589233703660-417752736203366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4079875"/>
            <a:ext cx="66579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7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Nitrogenous 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Nitrogenous Bases</dc:title>
  <dc:creator>Joseph D'cruz</dc:creator>
  <cp:lastModifiedBy>Joseph D'cruz</cp:lastModifiedBy>
  <cp:revision>1</cp:revision>
  <dcterms:created xsi:type="dcterms:W3CDTF">2020-06-07T01:51:03Z</dcterms:created>
  <dcterms:modified xsi:type="dcterms:W3CDTF">2020-06-07T01:51:13Z</dcterms:modified>
</cp:coreProperties>
</file>