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2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102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42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56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54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02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20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09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2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33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70C14-CF0A-4FBB-9D4B-FE0851F3E7B2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221C-189C-44DF-BFC2-3FA13D7B5BB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2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Pedigrees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39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153938"/>
            <a:ext cx="1169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Pedigrees are useful for determining which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individual has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passed 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offspring.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do this because we include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family member in our pedigree.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we use different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colours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show different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genotypes.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9395055.604471g/1459395047883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7" y="3001962"/>
            <a:ext cx="24479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48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6770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we can determine which allele comes from each of Marti's parents.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Heidi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genotype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her partner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Mark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genotype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BB.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son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Marti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genotype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Bb.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Mark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 pass on an allele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hair, so Marti's allele for brown hair must have come from him. Marti's allele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blond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hair must therefore have come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from his mother, Heidi.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9394616.491911g/1459394608894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575" y="2090737"/>
            <a:ext cx="5715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04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0" y="8996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do the same for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Ben.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Ben has the genotype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BB.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he must have inherited an allele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hair from both his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mother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his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father.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9394616.491911g/1459394608894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73337"/>
            <a:ext cx="5715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45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92383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have a go at this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practice question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yourself.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Heidi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has the genotype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Bb.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allele came from her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father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which came from her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mother.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9394616.491911g/1459394608894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3398837"/>
            <a:ext cx="5715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74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611138"/>
            <a:ext cx="11569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9C7DF"/>
                </a:solidFill>
                <a:effectLst/>
                <a:latin typeface="Arial" panose="020B0604020202020204" pitchFamily="34" charset="0"/>
              </a:rPr>
              <a:t>Answer: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Paul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Heidi's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father.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has the genotype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can only pass on an allele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blond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hair. Heidi must have received her allele for blond hair from him.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still leaves Heidi's allele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hair. This must have come from her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mother, </a:t>
            </a:r>
            <a:r>
              <a:rPr lang="en-AU" sz="2400" b="1" i="0" dirty="0" err="1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Mindi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9394616.491911g/1459394608894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3995737"/>
            <a:ext cx="5715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66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95638"/>
            <a:ext cx="1125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we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do not know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an individual's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 genotype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Pedigrees are often used to try and figure out what these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missing genotypes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could be. We will learn how to do this using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Cairns family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an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20288317.17461g/1520288317197-2849172913910088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3032968"/>
            <a:ext cx="5251450" cy="350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929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64237"/>
            <a:ext cx="1123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pedigree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the Cairns family.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pedigree, we are looking at a gene that controls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eye colour.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(E) codes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eyes and the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recessive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 (e) codes for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green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eyes.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9454337.394551g/1459454331313-2888347211819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35" y="2933700"/>
            <a:ext cx="7482840" cy="311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33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1600" y="143639"/>
            <a:ext cx="12052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notice that some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genotypes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missing?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Cairns family are genetics enthusiasts, so all of them have gotten their DNA tested to see what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have.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spouses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married into the family are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not so interested.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help the Cairns complete their pedigree, we will need to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determine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genotypes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some of these grumpy spouses.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9454554.87391g/1459454543614-288834721181965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3579817"/>
            <a:ext cx="5013325" cy="280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5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individual's genotype by looking at their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children.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start with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Nathan.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Nathan's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children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symbols, indicating they have the genotype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they must have inherited the allele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 from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both parents.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Nathan to pass on an allele for brown eyes, he must have either the genotype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 or </a:t>
            </a:r>
            <a:r>
              <a:rPr lang="en-AU" sz="2400" b="1" i="0" dirty="0" err="1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both of these contain the allele for brown eyes.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9454554.87391g/1459454543614-2888347211819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43062"/>
            <a:ext cx="57150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21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44438"/>
            <a:ext cx="11264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Unfortunately, we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determine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exactly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genotype Nathan has.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could be either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 or </a:t>
            </a:r>
            <a:r>
              <a:rPr lang="en-AU" sz="2400" b="1" i="0" dirty="0" err="1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can see, pedigrees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do not always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enable you to determine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exactly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genotype an individual has. Sometimes you are left with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couple of possibilities.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English%20&amp;%20Literature/1492572240.211181g/1492572243272-262442197847401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3505200"/>
            <a:ext cx="3810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229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473074"/>
            <a:ext cx="11597026" cy="2701925"/>
          </a:xfrm>
          <a:prstGeom prst="rect">
            <a:avLst/>
          </a:prstGeom>
        </p:spPr>
      </p:pic>
      <p:pic>
        <p:nvPicPr>
          <p:cNvPr id="3" name="1512442637.799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80231" y="3454399"/>
            <a:ext cx="2760344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72100" y="7659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some spouses in this pedigree whose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exact genotype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determine!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 look at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James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see if you can figure out his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genotype.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son Jonathan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green square, indicating he has the genotype </a:t>
            </a:r>
            <a:r>
              <a:rPr lang="en-AU" sz="2400" b="1" i="0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(green and green). Knowing this,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James'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possible genotypes.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might help you to know that James has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eyes.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59454554.87391g/1459454543614-2888347211819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43" y="2184400"/>
            <a:ext cx="4153432" cy="23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91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29042"/>
            <a:ext cx="1153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Answer: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Jonathan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genotype </a:t>
            </a:r>
            <a:r>
              <a:rPr lang="en-AU" sz="2400" b="1" i="0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he must have inherited the allele for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 from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 both parents.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James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have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at least 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for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eyes, leaving him with the possible genotypes </a:t>
            </a:r>
            <a:r>
              <a:rPr lang="en-AU" sz="2400" b="1" i="0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AU" sz="2400" b="1" i="0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Since James has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eyes, 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 genotype </a:t>
            </a:r>
            <a:r>
              <a:rPr lang="en-AU" sz="2400" b="1" i="0" dirty="0" err="1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he must have the genotype </a:t>
            </a:r>
            <a:r>
              <a:rPr lang="en-AU" sz="2400" b="1" i="0" dirty="0" err="1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 allele for brown eyes is </a:t>
            </a:r>
            <a:r>
              <a:rPr lang="en-AU" sz="2400" b="1" i="1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green eyes, so the genotype </a:t>
            </a:r>
            <a:r>
              <a:rPr lang="en-AU" sz="2400" b="1" i="1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1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results in </a:t>
            </a:r>
            <a:r>
              <a:rPr lang="en-AU" sz="2400" b="1" i="1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 and the genotype</a:t>
            </a:r>
            <a:r>
              <a:rPr lang="en-AU" sz="2400" b="1" i="1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1" dirty="0" err="1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1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results in </a:t>
            </a:r>
            <a:r>
              <a:rPr lang="en-AU" sz="2400" b="1" i="1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Science/1459454554.87391g/1459454543614-2888347211819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89" y="4195762"/>
            <a:ext cx="4768186" cy="2662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04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874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that you can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pedigrees you can learn about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making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them!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 pedigree, all you need to know is how the family members are </a:t>
            </a:r>
            <a:r>
              <a:rPr lang="en-AU" sz="24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related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what their </a:t>
            </a:r>
            <a:r>
              <a:rPr lang="en-AU" sz="24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genotypes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following slides will take you through the steps of how to draw a pedigree using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Ryan and Brie's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family. They are tracking the gene for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eye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 (E) and a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for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eyes (e).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Science/1458419015.093351g/1458419038699-335770581335360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2476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7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16600" y="65524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 pedigree, start by drawing a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square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Ryan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circle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Brie.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squares represent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males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circles represent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 females.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Ryan and Brie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had children together,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we connect them by a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horizontal line.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Ryan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one allele for brown eyes and one for green eyes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1" i="0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),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we make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half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his square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 green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half brown.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Brie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only the allele for green eyes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1" i="0" dirty="0" err="1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ee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her circle is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green.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506" name="Picture 2" descr="https://www.educationperfect.com/media/content/Science/1459455515.562211g/1459455500564-2888347211819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2921000"/>
            <a:ext cx="4882134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0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486539"/>
            <a:ext cx="1097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you have to be very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particular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about how the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children are connected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parents.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Children are connected to their parents by drawing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vertical line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line connecting Brie to Ryan. We then draw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horizontal line above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children and draw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vertical lines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it to each of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Do 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connect the children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directly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 each other.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would suggest they had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children together!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 descr="https://www.educationperfect.com/media/content/Science/1459739144.311891g/1459739146376-231415716195823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4605337"/>
            <a:ext cx="47625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0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91639"/>
            <a:ext cx="11163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the only child who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married.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 married a man named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Damien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had one son called </a:t>
            </a:r>
            <a:r>
              <a:rPr lang="en-AU" sz="24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Brandon.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Damien and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Bradon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both have the genotype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Determine how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Damien and Brandon should be added to the family pedigree.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4" name="Picture 2" descr="https://www.educationperfect.com/Images/Content/Science/1391477873808-1038275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4" y="3652685"/>
            <a:ext cx="4035425" cy="252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43814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we place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square,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representing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Damien, next to Sam.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square is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Damien has the genotype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then connect Damien and Sam by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horizontal line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show that they had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child together.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we place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Brandon below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them. He also gets a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 square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since he is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male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has the genotype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EE.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connect him to his parents we draw a line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centre of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the 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connects Damien and Sam.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Picture 2" descr="https://www.educationperfect.com/media/content/Science/1459456799.946931g/1459456788576-288834721181965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860" y="1963379"/>
            <a:ext cx="4786640" cy="29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174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457538"/>
            <a:ext cx="11569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 sure </a:t>
            </a:r>
            <a:r>
              <a:rPr lang="en-AU" sz="24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each generation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 the </a:t>
            </a:r>
            <a:r>
              <a:rPr lang="en-AU" sz="2400" b="1" i="0" dirty="0" smtClean="0">
                <a:solidFill>
                  <a:srgbClr val="F38111"/>
                </a:solidFill>
                <a:effectLst/>
                <a:latin typeface="Arial" panose="020B0604020202020204" pitchFamily="34" charset="0"/>
              </a:rPr>
              <a:t>same level!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grandparents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 one the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top level.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parents,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aunts and uncles are on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second.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the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children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cousins are on the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bottom.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2" name="Picture 2" descr="https://www.educationperfect.com/media/content/Science/1459457187.878151g/1459457176736-28883472118196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0" y="3200400"/>
            <a:ext cx="10896600" cy="317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3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33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696436"/>
            <a:ext cx="10985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Pedigrees are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diagrams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to show how individuals are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one another.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allow you to track how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passed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parents to offspring across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many generations.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Maths/1383263622512-965538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18" y="3270072"/>
            <a:ext cx="2576132" cy="358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6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383739"/>
            <a:ext cx="11925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Pedigrees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similar to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family trees.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pedigree, each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circle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a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woman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each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square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a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man.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colours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represent the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individuals. Remember, an individual's genotype determined by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possess.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the pedigree for the Koskinen family: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9394616.491911g/1459394608894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678237"/>
            <a:ext cx="571500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72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5639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pedigree, we are looking at a gene that controls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hair colour.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(b) codes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blond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hair and the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(B) codes for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with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genotype 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blond and get a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 yellow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symbol. Individuals with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brown haired and get a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brown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symbol. Individuals with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brown hair but still carry an allele coding for blond hair, so their symbol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half and half.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9395055.604471g/1459395047883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875" y="2104786"/>
            <a:ext cx="244792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3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71039"/>
            <a:ext cx="1181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individuals are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connected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 horizontal line,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shown highlighted in red below, that means they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had children together.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More lines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drawn downward (highlighted in blue) to their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children.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pedigree, we can see that </a:t>
            </a:r>
            <a:r>
              <a:rPr lang="en-AU" sz="2400" b="1" i="0" dirty="0" err="1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Mindi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 and Paul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parents of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Ruben, Heidi and Ivan.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9395456.986781g/1459395442070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21075"/>
            <a:ext cx="5715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72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353536"/>
            <a:ext cx="11938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practice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reading pedigrees.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Heidi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highlighted in blue below.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person had children with Heidi. Then,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names of their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children.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9395644.572221g/1459395644286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838783"/>
            <a:ext cx="7521575" cy="342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572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444838"/>
            <a:ext cx="11645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Answer: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Heidi had children with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Mark.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know this because they are connected by a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 horizontal line,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highlighted in red.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587DC"/>
                </a:solidFill>
                <a:effectLst/>
                <a:latin typeface="Arial" panose="020B0604020202020204" pitchFamily="34" charset="0"/>
              </a:rPr>
              <a:t>More lines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drawn downward to their children (highlighted in blue), who they named </a:t>
            </a:r>
            <a:r>
              <a:rPr lang="en-AU" sz="2400" b="1" i="0" dirty="0" smtClean="0">
                <a:solidFill>
                  <a:srgbClr val="3587DC"/>
                </a:solidFill>
                <a:effectLst/>
                <a:latin typeface="Arial" panose="020B0604020202020204" pitchFamily="34" charset="0"/>
              </a:rPr>
              <a:t>Ben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587DC"/>
                </a:solidFill>
                <a:effectLst/>
                <a:latin typeface="Arial" panose="020B0604020202020204" pitchFamily="34" charset="0"/>
              </a:rPr>
              <a:t>Marti.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9395814.605991g/1459395799655-38889412498909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3648075"/>
            <a:ext cx="5715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143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05539"/>
            <a:ext cx="11899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pedigrees show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phenotypes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 individuals rather than their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genotypes.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a person's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their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genotype.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traits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 up their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the Koskinen pedigree redrawn to show the individuals' </a:t>
            </a:r>
            <a:r>
              <a:rPr lang="en-AU" sz="2400" b="1" i="0" dirty="0" smtClean="0">
                <a:solidFill>
                  <a:srgbClr val="1D83D4"/>
                </a:solidFill>
                <a:effectLst/>
                <a:latin typeface="Arial" panose="020B0604020202020204" pitchFamily="34" charset="0"/>
              </a:rPr>
              <a:t>phenotypes.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brown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symbols represent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 brown hair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 yellow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symbols represent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blond hair.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9481628.450951g/1459481632181-11733539622594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657600"/>
            <a:ext cx="57150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0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122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Pedigrees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Pedigrees</dc:title>
  <dc:creator>Joseph D'cruz</dc:creator>
  <cp:lastModifiedBy>Joseph D'cruz</cp:lastModifiedBy>
  <cp:revision>2</cp:revision>
  <dcterms:created xsi:type="dcterms:W3CDTF">2020-06-07T03:48:03Z</dcterms:created>
  <dcterms:modified xsi:type="dcterms:W3CDTF">2020-06-07T03:48:24Z</dcterms:modified>
</cp:coreProperties>
</file>