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74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8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45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3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15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4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7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75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8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4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2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5058-4A4A-432A-AA26-C1077F44E066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3412-6F9C-4DC8-9919-44D663EFF0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6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YMhkweABf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Sex Chromosomes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2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15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2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06387"/>
            <a:ext cx="9613900" cy="3199626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2664616.577111g/1492664624231-2036003573595319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1" y="3454401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1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548839"/>
            <a:ext cx="11874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Remember,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 46 chromosomes in your cells that can be sorted into 23 pairs.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we have assumed that all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pairs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homologous,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their chromosomes are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genes.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of the pairs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little 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others.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5464771.650751g/1445464772895-339309265967055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05212"/>
            <a:ext cx="4762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509538"/>
            <a:ext cx="11468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picture shows the 46 chromosomes in a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human cell.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pairs are numbered. These are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autosomes.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there are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XX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XY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pairs. These are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sex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90129996.503751g/1490130001390-22201054534831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259137"/>
            <a:ext cx="36576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6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68640"/>
            <a:ext cx="7048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sex chromosomes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determine your born sex.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Essentially every individual has </a:t>
            </a:r>
            <a:r>
              <a:rPr lang="en-AU" sz="2400" b="1" i="0" dirty="0" smtClean="0">
                <a:solidFill>
                  <a:srgbClr val="014879"/>
                </a:solidFill>
                <a:effectLst/>
                <a:latin typeface="Arial" panose="020B0604020202020204" pitchFamily="34" charset="0"/>
              </a:rPr>
              <a:t>either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XX </a:t>
            </a:r>
            <a:r>
              <a:rPr lang="en-AU" sz="2400" b="1" i="0" dirty="0" smtClean="0">
                <a:solidFill>
                  <a:srgbClr val="014879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XY pair.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Occasionally, people are born with an additional sex chromosome or with only one sex chromosome.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two X 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(XX)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are born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female.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have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one 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one 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(XY)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are born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73033637.864811g/1473033647407-352608308794931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57" y="3835400"/>
            <a:ext cx="3682917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12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255538"/>
            <a:ext cx="1163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Autosomes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always homologous,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sex chromosomes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only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homologous in females.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missing some genes.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X and 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sex chromosomes in males are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not homologous.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2050189.762561g/1492050200029-4606810598993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3055301"/>
            <a:ext cx="5432425" cy="380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2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17039"/>
            <a:ext cx="1168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Men and women have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same number of chromosomes,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numbers of homologous pairs.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Females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homologous pairs,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which contains the sex chromosomes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(XX).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homologous pairs,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plus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pair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non-homologous sex chromosomes (XY).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178176640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476625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3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YMhkweABf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1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28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Sex Chromosomes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 Chromosomes</dc:title>
  <dc:creator>Joseph D'cruz</dc:creator>
  <cp:lastModifiedBy>Joseph D'cruz</cp:lastModifiedBy>
  <cp:revision>1</cp:revision>
  <dcterms:created xsi:type="dcterms:W3CDTF">2020-06-07T02:02:53Z</dcterms:created>
  <dcterms:modified xsi:type="dcterms:W3CDTF">2020-06-07T02:03:02Z</dcterms:modified>
</cp:coreProperties>
</file>