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84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34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84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788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33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40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914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6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81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54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61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7BB5E-297E-459C-8914-9E20C63FC131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7A01-EC4D-46C1-813F-4F0DE1F239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55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Sex-Linkage, Punnett Squares and Pedigrees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17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4" y="0"/>
            <a:ext cx="10372725" cy="4334212"/>
          </a:xfrm>
          <a:prstGeom prst="rect">
            <a:avLst/>
          </a:prstGeom>
        </p:spPr>
      </p:pic>
      <p:pic>
        <p:nvPicPr>
          <p:cNvPr id="9218" name="Picture 2" descr="https://www.educationperfect.com/media/content/Science/1459917595.90761g/1459917607176-2790056381320294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75" y="4970462"/>
            <a:ext cx="47625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8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487025"/>
            <a:ext cx="11531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Punnett squares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also be used to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calculate the chance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offspring having a particular phenotype.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Each box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 Punnett square represents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1/4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probability of </a:t>
            </a:r>
            <a:r>
              <a:rPr lang="en-AU" sz="2400" b="1" i="0" dirty="0" err="1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occuring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if a couple has a child, that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child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chance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inheriting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genotype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written in that particular box.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Punnett square shows that each time Kathy and Bill have a child, it has a 25% chance of being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boy with haemophilia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 25% chance of being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female carrier.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9918004.650981g/1459918016075-27900563813202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4" y="4240212"/>
            <a:ext cx="6964337" cy="20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61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205939"/>
            <a:ext cx="11442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families want to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track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inheritance of sex-linked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their family lineage.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helps them see who is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affected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a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 recessive sex-linked disease,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who is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carrier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whether an allele was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introduced or lost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 one generation to the next.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Pedigrees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useful tool for tracking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generations.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20288317.17461g/1520288317197-2849172913910088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3464977"/>
            <a:ext cx="5086350" cy="339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2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99" y="346074"/>
            <a:ext cx="11604021" cy="3311525"/>
          </a:xfrm>
          <a:prstGeom prst="rect">
            <a:avLst/>
          </a:prstGeom>
        </p:spPr>
      </p:pic>
      <p:pic>
        <p:nvPicPr>
          <p:cNvPr id="12290" name="Picture 2" descr="https://www.educationperfect.com/media/content/Science/1416974076.147451g/1416974047033-1786247976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3871912"/>
            <a:ext cx="3810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0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6141"/>
            <a:ext cx="660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the 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Maheswaran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pedigree.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squares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 males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circles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females.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 colours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phenotypes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individuals. 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indicates which phenotype the different colours represent.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Carriers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 have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centre of their symbol.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case,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yellow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represents an individual with a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normal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hairline and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represents an individual with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male pattern baldness.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9978130.925021g/1459978126281-432415755426093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4421762"/>
            <a:ext cx="57150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04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330538"/>
            <a:ext cx="11798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pedigree shows that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recessive allele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male pattern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 baldness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become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 more common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family!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 </a:t>
            </a:r>
            <a:r>
              <a:rPr lang="en-AU" sz="2400" b="1" i="0" dirty="0" err="1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Aadit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who is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carrier,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married a man with male pattern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baldness.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Both of them are capable of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passing on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recessive allele!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59978130.925021g/1459978126281-432415755426093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4" y="2910696"/>
            <a:ext cx="8467725" cy="340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23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218639"/>
            <a:ext cx="1140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test your ability to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read pedigrees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asking some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revision questions.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many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how many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females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male pattern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baldness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second generation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Aadit's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generation)?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many in the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youngest generation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(Jacob's generation)?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59978130.925021g/1459978126281-432415755426093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843337"/>
            <a:ext cx="57150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460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5639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Answer: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second generation there is only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 one individual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male pattern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 baldness: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Aadit's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spouse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Norton.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youngest generation there is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one male (Jacob)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one female (Lily)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 male pattern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baldness.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number of individuals with the disease has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increased.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is even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female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who is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affected!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59978438.750841g/1459978452689-432415755426093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5" y="2297112"/>
            <a:ext cx="3800475" cy="225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652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2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50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12" y="422275"/>
            <a:ext cx="9932988" cy="4120982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92050189.762561g/1492050200029-460681059899325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75" y="4524374"/>
            <a:ext cx="3333750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973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03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888137"/>
            <a:ext cx="11277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recessive sex-linked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traits result in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 diseases.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Carriers for these diseases often want to know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how likely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to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pass that disease 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their children.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answer this question using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Punnett squares.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9912855.538581g/1459912850491-279005638132029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665537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53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08340"/>
            <a:ext cx="1099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a case study!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Kathy is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carrier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haemophilia.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recessive X-linked disease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 individual's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does not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clot properly.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if they are injured and start bleeding it will be difficult to stop the blood flow. It can make everyday activities, like sport, dangerous.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such, she and her husband Bill want to make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Punnett square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they can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predict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likely their children are to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inherit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disease.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French/1420671168.238961g/1420671207739-76272124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75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94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62" y="573087"/>
            <a:ext cx="11019911" cy="3173413"/>
          </a:xfrm>
          <a:prstGeom prst="rect">
            <a:avLst/>
          </a:prstGeom>
        </p:spPr>
      </p:pic>
      <p:pic>
        <p:nvPicPr>
          <p:cNvPr id="4098" name="Picture 2" descr="https://www.educationperfect.com/media/content/Science/1459914062.494641g/1459914057291-2790056381320294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416" y="4394200"/>
            <a:ext cx="7671101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423039"/>
            <a:ext cx="1132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Punnett square,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draw a square with four boxes inside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 we add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parents' alleles.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place one parent's alleles on the </a:t>
            </a:r>
            <a:r>
              <a:rPr lang="en-AU" sz="2400" b="1" i="0" dirty="0" smtClean="0">
                <a:solidFill>
                  <a:srgbClr val="00AE4A"/>
                </a:solidFill>
                <a:effectLst/>
                <a:latin typeface="Arial" panose="020B0604020202020204" pitchFamily="34" charset="0"/>
              </a:rPr>
              <a:t>top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square and the other parent's alleles on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left.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does not matter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parent goes where.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example,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Kathy's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alleles are on the left and </a:t>
            </a:r>
            <a:r>
              <a:rPr lang="en-AU" sz="2400" b="1" i="0" dirty="0" smtClean="0">
                <a:solidFill>
                  <a:srgbClr val="00AE4A"/>
                </a:solidFill>
                <a:effectLst/>
                <a:latin typeface="Arial" panose="020B0604020202020204" pitchFamily="34" charset="0"/>
              </a:rPr>
              <a:t>Bill's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on the top.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9915896.819361g/1459915890581-279005638132029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051300"/>
            <a:ext cx="47625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9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27000"/>
            <a:ext cx="11293200" cy="4841875"/>
          </a:xfrm>
          <a:prstGeom prst="rect">
            <a:avLst/>
          </a:prstGeom>
        </p:spPr>
      </p:pic>
      <p:pic>
        <p:nvPicPr>
          <p:cNvPr id="6146" name="Picture 2" descr="https://www.educationperfect.com/media/content/Science/1459916495.881131g/1459916489639-2790056381320294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75" y="5084762"/>
            <a:ext cx="47625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38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11899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Punnett square is now complete!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inner four boxes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represent all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possible genotypes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Kathy and Bill's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children.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Half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the boxes have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one X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one 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chromosome. These boxes will result in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male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offspring. The other half have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two 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chromosomes. They will be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female.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looking at the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X chromosomes, we can also see that Kathy and Bill are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children with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haemophilia!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9975525.800711g/1459975521671-432415755426093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4" y="3822987"/>
            <a:ext cx="6651625" cy="251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6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3637"/>
            <a:ext cx="11925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practice reading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sorts of Punnett squares.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you work out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how many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these squares show a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son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haemophilia?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many show a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daughter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haemophilia?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many produce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carriers?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9916691.203491g/1459916702469-279005638132029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2" y="3548062"/>
            <a:ext cx="3800475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KaTeX_Main</vt:lpstr>
      <vt:lpstr>Office Theme</vt:lpstr>
      <vt:lpstr>Sex-Linkage, Punnett Squares and Pedigrees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Sex-Linkage, Punnett Squares and Pedigrees</dc:title>
  <dc:creator>Joseph D'cruz</dc:creator>
  <cp:lastModifiedBy>Joseph D'cruz</cp:lastModifiedBy>
  <cp:revision>1</cp:revision>
  <dcterms:created xsi:type="dcterms:W3CDTF">2020-06-07T04:14:17Z</dcterms:created>
  <dcterms:modified xsi:type="dcterms:W3CDTF">2020-06-07T04:14:26Z</dcterms:modified>
</cp:coreProperties>
</file>