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8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0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4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0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6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3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75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15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85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3D9A-456C-47D7-9ED6-710A5858D927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3C3E-039A-426B-9D9C-829F949861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49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2xufrHWG3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Sex-Linkage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51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46038"/>
            <a:ext cx="1049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Sex-linked genes can have dominant/recessive interactions!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there is a gene on the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X chromosome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controls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colour vision.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gives you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normal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 vision. The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 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gives you </a:t>
            </a:r>
            <a:r>
              <a:rPr lang="en-AU" sz="2400" b="1" i="0" dirty="0" smtClean="0">
                <a:solidFill>
                  <a:srgbClr val="B3B137"/>
                </a:solidFill>
                <a:effectLst/>
                <a:latin typeface="Arial" panose="020B0604020202020204" pitchFamily="34" charset="0"/>
              </a:rPr>
              <a:t>red-green colour blindness.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individual with the genotype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normal colour vision.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9911577.631461g/1459911571228-27900563813202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466084"/>
            <a:ext cx="5743575" cy="27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10339"/>
            <a:ext cx="10985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only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one allele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X-linked genes,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does not matter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their alleles are dominant or recessive.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gives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X-linked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traits a special pattern of inheritance.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male with an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allele for colour blindness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will be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colour blind.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Similarly, a male with an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allele for normal vision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will have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normal colour vision.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61275835.650811g/1461275836757-43943818887806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4165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1440"/>
            <a:ext cx="1211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need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inherit one copy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recessive allele to have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recessive phenotype.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always inherit this allele from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males receive their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 from their mother and their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father.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comparison,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females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inherit the recessive allele from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both parents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have the recessive phenotype.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it is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more common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have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recessive X-linked phenotype!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9908896.850521g/1459908891650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4049712"/>
            <a:ext cx="47434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0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448439"/>
            <a:ext cx="1078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females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called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carriers.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Carriers are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heterozygous individuals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 have one dominant and one recessive allele. As a result, they show the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dominant phenotype,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possess a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recessive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can pass on to their 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Being a carrier is important because your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offspring could have the recessive phenotype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if you and your partner do not!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9909594.27161g/1459909589075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4033837"/>
            <a:ext cx="29622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1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182940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also some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diseases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controlled by genes on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Y chromosome.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Y-linked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diseases can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inherited by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males,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only males have a Y chromosome!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Y-linked genes are not talked about as often because there are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fewer genes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Y chromosome. This means there are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fewer Y-linked diseases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X-linked diseases.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60086609.12331g/1460086606208-9666615466624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537075"/>
            <a:ext cx="3209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6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2xufrHWG3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2253" y="475734"/>
            <a:ext cx="201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15813"/>
              </p:ext>
            </p:extLst>
          </p:nvPr>
        </p:nvGraphicFramePr>
        <p:xfrm>
          <a:off x="508000" y="1229499"/>
          <a:ext cx="10553700" cy="2171700"/>
        </p:xfrm>
        <a:graphic>
          <a:graphicData uri="http://schemas.openxmlformats.org/drawingml/2006/table">
            <a:tbl>
              <a:tblPr/>
              <a:tblGrid>
                <a:gridCol w="632085">
                  <a:extLst>
                    <a:ext uri="{9D8B030D-6E8A-4147-A177-3AD203B41FA5}">
                      <a16:colId xmlns:a16="http://schemas.microsoft.com/office/drawing/2014/main" val="354268398"/>
                    </a:ext>
                  </a:extLst>
                </a:gridCol>
                <a:gridCol w="9921615">
                  <a:extLst>
                    <a:ext uri="{9D8B030D-6E8A-4147-A177-3AD203B41FA5}">
                      <a16:colId xmlns:a16="http://schemas.microsoft.com/office/drawing/2014/main" val="2499833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Males </a:t>
                      </a:r>
                      <a:r>
                        <a:rPr lang="en-AU" sz="2400" b="1">
                          <a:effectLst/>
                        </a:rPr>
                        <a:t>have only </a:t>
                      </a:r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one allele</a:t>
                      </a:r>
                      <a:r>
                        <a:rPr lang="en-AU" sz="2400" b="1">
                          <a:effectLst/>
                        </a:rPr>
                        <a:t> for X-linked genes. If this allele is </a:t>
                      </a:r>
                      <a:r>
                        <a:rPr lang="en-AU" sz="2400" b="1">
                          <a:solidFill>
                            <a:srgbClr val="29C6DF"/>
                          </a:solidFill>
                          <a:effectLst/>
                        </a:rPr>
                        <a:t>recessive,</a:t>
                      </a:r>
                      <a:r>
                        <a:rPr lang="en-AU" sz="2400" b="1">
                          <a:effectLst/>
                        </a:rPr>
                        <a:t> they</a:t>
                      </a:r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 cannot hide </a:t>
                      </a:r>
                      <a:r>
                        <a:rPr lang="en-AU" sz="2400" b="1">
                          <a:effectLst/>
                        </a:rPr>
                        <a:t>it, so will have the </a:t>
                      </a:r>
                      <a:r>
                        <a:rPr lang="en-AU" sz="2400" b="1">
                          <a:solidFill>
                            <a:srgbClr val="29C6DF"/>
                          </a:solidFill>
                          <a:effectLst/>
                        </a:rPr>
                        <a:t>recessive phenotype.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8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732DA4"/>
                          </a:solidFill>
                          <a:effectLst/>
                        </a:rPr>
                        <a:t>Females</a:t>
                      </a:r>
                      <a:r>
                        <a:rPr lang="en-AU" sz="2400" b="1" dirty="0">
                          <a:effectLst/>
                        </a:rPr>
                        <a:t> have two alleles. If they are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heterozygous,</a:t>
                      </a:r>
                      <a:r>
                        <a:rPr lang="en-AU" sz="2400" b="1" dirty="0">
                          <a:effectLst/>
                        </a:rPr>
                        <a:t> their dominant allele will hide the recessive allele. These females are called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carriers.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7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This means it is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easier</a:t>
                      </a:r>
                      <a:r>
                        <a:rPr lang="en-AU" sz="2400" dirty="0">
                          <a:effectLst/>
                        </a:rPr>
                        <a:t> for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males</a:t>
                      </a:r>
                      <a:r>
                        <a:rPr lang="en-AU" sz="2400" dirty="0">
                          <a:effectLst/>
                        </a:rPr>
                        <a:t> to inherit a </a:t>
                      </a:r>
                      <a:r>
                        <a:rPr lang="en-AU" sz="2400" b="1" dirty="0">
                          <a:solidFill>
                            <a:srgbClr val="29C6DF"/>
                          </a:solidFill>
                          <a:effectLst/>
                        </a:rPr>
                        <a:t>recessive X-linked phenotype.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72448"/>
                  </a:ext>
                </a:extLst>
              </a:tr>
            </a:tbl>
          </a:graphicData>
        </a:graphic>
      </p:graphicFrame>
      <p:pic>
        <p:nvPicPr>
          <p:cNvPr id="14339" name="Picture 3" descr="https://www.educationperfect.com/media/content/Science/1459911577.631461g/1459911571228-27900563813202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24" y="3909001"/>
            <a:ext cx="5199476" cy="249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498474"/>
            <a:ext cx="10741012" cy="328612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4843872.525751g/1504843892653-812146484288033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44" y="3784599"/>
            <a:ext cx="4362831" cy="28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86939"/>
            <a:ext cx="1094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each of your cells has 46 chromosomes.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of these are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sex chromosomes.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determine your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born sex: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male or female. But that is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not 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do!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of the genes on these chromosomes control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other traits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have nothing to do with your sex! We call these traits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sex-linked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are controlled by genes on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sex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3797232.654431g/1453797236547-17187114688237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42243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69838"/>
            <a:ext cx="11137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be clear,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sex-linked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traits don't have anything to do with your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gender.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term sex-linked just refers to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their genes, which is on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sex chromosomes.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047073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sex-linked traits are red-green</a:t>
            </a:r>
            <a:r>
              <a:rPr lang="en-AU" sz="2400" b="1" i="0" dirty="0" smtClean="0">
                <a:solidFill>
                  <a:srgbClr val="047073"/>
                </a:solidFill>
                <a:effectLst/>
                <a:latin typeface="Arial" panose="020B0604020202020204" pitchFamily="34" charset="0"/>
              </a:rPr>
              <a:t> colour blindness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genetic disease called </a:t>
            </a:r>
            <a:r>
              <a:rPr lang="en-AU" sz="2400" b="1" i="0" dirty="0" smtClean="0">
                <a:solidFill>
                  <a:srgbClr val="047073"/>
                </a:solidFill>
                <a:effectLst/>
                <a:latin typeface="Arial" panose="020B0604020202020204" pitchFamily="34" charset="0"/>
              </a:rPr>
              <a:t>haemophilia.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9911577.631461g/1459911571228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932237"/>
            <a:ext cx="4762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5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231339"/>
            <a:ext cx="1160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sex chromosomes in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mammals: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chromosomes contain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different genes.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genes on the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X chromosome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1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X-linked.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genes on the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Y chromosome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1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Y-linked.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 contains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more genes,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it the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two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0069751.80491g/1460069749945-40900641068570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49" y="3647659"/>
            <a:ext cx="4152901" cy="30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0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40541"/>
            <a:ext cx="10502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with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two 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 are born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individuals with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one 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one 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born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 male.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only one 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chromosome, they only have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one copy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each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X-linked gene.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only allows them to carry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one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each of these genes, making them </a:t>
            </a:r>
            <a:r>
              <a:rPr lang="en-AU" sz="2400" b="1" i="1" dirty="0" err="1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hemizygous</a:t>
            </a:r>
            <a:r>
              <a:rPr lang="en-AU" sz="2400" b="1" i="1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lengths of DNA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contain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a characteristic.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different versions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gene. They carry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different 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the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same characteristic.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0069891.943861g/1460069883793-40900641068570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4787900"/>
            <a:ext cx="32099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16637"/>
            <a:ext cx="11493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Females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two X chromosomes which allows them to carry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two 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 X-linked genes.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female with two copies of the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is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homozygous.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they have two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alleles, they are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heterozygous.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9902086.652391g/1459902081523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4089400"/>
            <a:ext cx="500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7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17693"/>
            <a:ext cx="8356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other genes, alleles have been referred to using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capital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lower case letters.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sex-linked alleles use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special notation.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allele is still assigned a letter, but we also make note of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which sex chromosome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found 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show an allele is on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X chromosome,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write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large X.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then place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letter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representing that allele in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upper right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corner of the X, like so: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XB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indicate an individual has a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chromosome, which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lacks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gene, we write a large 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letter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its upper right corner.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9903306.52891g/1459903301275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4747259"/>
            <a:ext cx="33432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1600" y="335340"/>
            <a:ext cx="12128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let's say Ruby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gene that is carried on the X chromosomes.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 would have an allele on one X chromosome represented by a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B (dominant)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 allele on the other X chromosome represented by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 (recessive).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her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B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err="1" smtClean="0">
                <a:solidFill>
                  <a:srgbClr val="444444"/>
                </a:solidFill>
                <a:effectLst/>
                <a:latin typeface="KaTeX_Main"/>
              </a:rPr>
              <a:t>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on his X chromosome has the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hemizygous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genotype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9903817.318141g/1459903828241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841875"/>
            <a:ext cx="4762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69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Sex-Linkage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Sex-Linkage</dc:title>
  <dc:creator>Joseph D'cruz</dc:creator>
  <cp:lastModifiedBy>Joseph D'cruz</cp:lastModifiedBy>
  <cp:revision>1</cp:revision>
  <dcterms:created xsi:type="dcterms:W3CDTF">2020-06-07T04:07:48Z</dcterms:created>
  <dcterms:modified xsi:type="dcterms:W3CDTF">2020-06-07T04:07:57Z</dcterms:modified>
</cp:coreProperties>
</file>