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995B-0A19-42C1-9C01-B81B540AD9D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5DE9-9951-4B97-8AFD-313ECE714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33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995B-0A19-42C1-9C01-B81B540AD9D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5DE9-9951-4B97-8AFD-313ECE714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38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995B-0A19-42C1-9C01-B81B540AD9D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5DE9-9951-4B97-8AFD-313ECE714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83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995B-0A19-42C1-9C01-B81B540AD9D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5DE9-9951-4B97-8AFD-313ECE714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18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995B-0A19-42C1-9C01-B81B540AD9D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5DE9-9951-4B97-8AFD-313ECE714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77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995B-0A19-42C1-9C01-B81B540AD9D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5DE9-9951-4B97-8AFD-313ECE714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60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995B-0A19-42C1-9C01-B81B540AD9D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5DE9-9951-4B97-8AFD-313ECE714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7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995B-0A19-42C1-9C01-B81B540AD9D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5DE9-9951-4B97-8AFD-313ECE714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95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995B-0A19-42C1-9C01-B81B540AD9D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5DE9-9951-4B97-8AFD-313ECE714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91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995B-0A19-42C1-9C01-B81B540AD9D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5DE9-9951-4B97-8AFD-313ECE714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999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995B-0A19-42C1-9C01-B81B540AD9D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5DE9-9951-4B97-8AFD-313ECE714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69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995B-0A19-42C1-9C01-B81B540AD9D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B5DE9-9951-4B97-8AFD-313ECE714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58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0SCjhI86grU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CuWEOoV_v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Artificial Selection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651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14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2778" y="1237734"/>
            <a:ext cx="7819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50696"/>
              </p:ext>
            </p:extLst>
          </p:nvPr>
        </p:nvGraphicFramePr>
        <p:xfrm>
          <a:off x="1308100" y="2139474"/>
          <a:ext cx="10515600" cy="108204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1377679154"/>
                    </a:ext>
                  </a:extLst>
                </a:gridCol>
                <a:gridCol w="9817100">
                  <a:extLst>
                    <a:ext uri="{9D8B030D-6E8A-4147-A177-3AD203B41FA5}">
                      <a16:colId xmlns:a16="http://schemas.microsoft.com/office/drawing/2014/main" val="638734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Understand how humans have used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artificial selection.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35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Understand the </a:t>
                      </a:r>
                      <a:r>
                        <a:rPr lang="en-AU" sz="2800" b="1" dirty="0">
                          <a:solidFill>
                            <a:srgbClr val="FB6611"/>
                          </a:solidFill>
                          <a:effectLst/>
                        </a:rPr>
                        <a:t>problems</a:t>
                      </a:r>
                      <a:r>
                        <a:rPr lang="en-AU" sz="2800" dirty="0">
                          <a:effectLst/>
                        </a:rPr>
                        <a:t> of </a:t>
                      </a:r>
                      <a:r>
                        <a:rPr lang="en-AU" sz="2800" b="1" dirty="0">
                          <a:effectLst/>
                        </a:rPr>
                        <a:t>artificial selection.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975971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477358209.266371g/1477358218494-322881141361332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3789363"/>
            <a:ext cx="38100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8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384939"/>
            <a:ext cx="10655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 have been domesticating animals and growing crops for a long time.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this time, humans have learned to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selectively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breed plants and animals with the traits they find most desirable.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humans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intentionally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breed plants or animals with certain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desirable characteristics,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known as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artificial selection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(or selective breeding).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English%20&amp;%20Literature/1404883858867-45728241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4355257"/>
            <a:ext cx="3800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33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08600" y="74963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artificial selection,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 with undesirable traits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allowed to breed.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Genetic diversity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decreased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only a small number of individuals with certain, desirable genes are selected to breed. Because of this, undesirable genes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disappear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gene pool.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Technology/1477892431.210191g/1477892436000-197300182844840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4" y="3586845"/>
            <a:ext cx="4670425" cy="29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54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SCjhI86gr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3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47790" y="577334"/>
            <a:ext cx="7132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are the steps involved in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selective breeding:</a:t>
            </a:r>
            <a:endParaRPr lang="en-A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30313"/>
              </p:ext>
            </p:extLst>
          </p:nvPr>
        </p:nvGraphicFramePr>
        <p:xfrm>
          <a:off x="622300" y="1528604"/>
          <a:ext cx="10515600" cy="217170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166244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/>
                      </a:r>
                      <a:br>
                        <a:rPr lang="en-AU" sz="2400">
                          <a:effectLst/>
                          <a:latin typeface="KaTeX_Main"/>
                        </a:rPr>
                      </a:br>
                      <a:r>
                        <a:rPr lang="en-AU" sz="2400">
                          <a:effectLst/>
                          <a:latin typeface="KaTeX_Main"/>
                        </a:rPr>
                        <a:t>1.</a:t>
                      </a:r>
                      <a:r>
                        <a:rPr lang="en-AU" sz="2400">
                          <a:effectLst/>
                        </a:rPr>
                        <a:t> Choose parent organisms that show </a:t>
                      </a:r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desired traits</a:t>
                      </a:r>
                      <a:r>
                        <a:rPr lang="en-AU" sz="2400">
                          <a:effectLst/>
                        </a:rPr>
                        <a:t> and breed them.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278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  <a:latin typeface="KaTeX_Main"/>
                        </a:rPr>
                        <a:t>2.</a:t>
                      </a:r>
                      <a:r>
                        <a:rPr lang="en-AU" sz="2400" dirty="0">
                          <a:effectLst/>
                        </a:rPr>
                        <a:t> Choose the best </a:t>
                      </a:r>
                      <a:r>
                        <a:rPr lang="en-AU" sz="2400" b="1" dirty="0">
                          <a:solidFill>
                            <a:srgbClr val="B81AE0"/>
                          </a:solidFill>
                          <a:effectLst/>
                        </a:rPr>
                        <a:t>offspring</a:t>
                      </a:r>
                      <a:r>
                        <a:rPr lang="en-AU" sz="2400" dirty="0">
                          <a:effectLst/>
                        </a:rPr>
                        <a:t> from these parents to breed the next generation.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9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  <a:latin typeface="KaTeX_Main"/>
                        </a:rPr>
                        <a:t>3.</a:t>
                      </a:r>
                      <a:r>
                        <a:rPr lang="en-AU" sz="2400" dirty="0">
                          <a:effectLst/>
                        </a:rPr>
                        <a:t> </a:t>
                      </a:r>
                      <a:r>
                        <a:rPr lang="en-AU" sz="2400" b="1" dirty="0">
                          <a:solidFill>
                            <a:srgbClr val="FB6611"/>
                          </a:solidFill>
                          <a:effectLst/>
                        </a:rPr>
                        <a:t>Repeat the process across many generations.</a:t>
                      </a:r>
                      <a:r>
                        <a:rPr lang="en-AU" sz="2400" dirty="0">
                          <a:effectLst/>
                        </a:rPr>
                        <a:t> Over time, the desired traits will become more common.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836695"/>
                  </a:ext>
                </a:extLst>
              </a:tr>
            </a:tbl>
          </a:graphicData>
        </a:graphic>
      </p:graphicFrame>
      <p:pic>
        <p:nvPicPr>
          <p:cNvPr id="4099" name="Picture 3" descr="https://www.educationperfect.com/media/content/Science/1449467764.368681g/1449467807174-37633062151113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4340225"/>
            <a:ext cx="4762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48413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many cases, artificial selection has produced a product perfectly matching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 desires,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large green leafy lettuces or grapes without seeds.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artificial selection can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reduce genetic diversity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species so much that were a disease to strike, most would die out due to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lack of variation in phenotypes.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Maths/1372990435691-789662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4" y="2276474"/>
            <a:ext cx="4134971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0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CuWEOoV_v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2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1200" y="30235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 species with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little variation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phenotypes, due to a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lack of genetic diversity,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faced with disease or new environmental conditions, it is likely that the species will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go extinct.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 organisms are all very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similar genetically.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likely none will possess a gene that may make them immune to the disease, so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none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 able 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survive to reproduce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pass on their genes.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Maths/1367895279922-610353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027237"/>
            <a:ext cx="5144454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20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64</Words>
  <Application>Microsoft Office PowerPoint</Application>
  <PresentationFormat>Widescreen</PresentationFormat>
  <Paragraphs>26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Artificial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Selection</dc:title>
  <dc:creator>Joseph D'cruz</dc:creator>
  <cp:lastModifiedBy>Joseph D'cruz</cp:lastModifiedBy>
  <cp:revision>1</cp:revision>
  <dcterms:created xsi:type="dcterms:W3CDTF">2020-05-30T12:42:47Z</dcterms:created>
  <dcterms:modified xsi:type="dcterms:W3CDTF">2020-05-30T12:48:15Z</dcterms:modified>
</cp:coreProperties>
</file>