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0C2F-15F7-42A4-9A30-413559D5AD02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A620-267C-408A-BC77-03D1B405AF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9279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0C2F-15F7-42A4-9A30-413559D5AD02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A620-267C-408A-BC77-03D1B405AF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6940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0C2F-15F7-42A4-9A30-413559D5AD02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A620-267C-408A-BC77-03D1B405AF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5618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0C2F-15F7-42A4-9A30-413559D5AD02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A620-267C-408A-BC77-03D1B405AF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6869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0C2F-15F7-42A4-9A30-413559D5AD02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A620-267C-408A-BC77-03D1B405AF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8312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0C2F-15F7-42A4-9A30-413559D5AD02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A620-267C-408A-BC77-03D1B405AF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7355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0C2F-15F7-42A4-9A30-413559D5AD02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A620-267C-408A-BC77-03D1B405AF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6336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0C2F-15F7-42A4-9A30-413559D5AD02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A620-267C-408A-BC77-03D1B405AF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3455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0C2F-15F7-42A4-9A30-413559D5AD02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A620-267C-408A-BC77-03D1B405AF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6534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0C2F-15F7-42A4-9A30-413559D5AD02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A620-267C-408A-BC77-03D1B405AF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1149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0C2F-15F7-42A4-9A30-413559D5AD02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EA620-267C-408A-BC77-03D1B405AF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2574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60C2F-15F7-42A4-9A30-413559D5AD02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EA620-267C-408A-BC77-03D1B405AF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7208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tkxWmh-tFG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TOvgBkHo6fA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Geological Time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9382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92746" y="729734"/>
            <a:ext cx="72539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the end of this lesson, you should be able to: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274673"/>
              </p:ext>
            </p:extLst>
          </p:nvPr>
        </p:nvGraphicFramePr>
        <p:xfrm>
          <a:off x="812800" y="1687354"/>
          <a:ext cx="10515600" cy="96012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250854999"/>
                    </a:ext>
                  </a:extLst>
                </a:gridCol>
                <a:gridCol w="10210800">
                  <a:extLst>
                    <a:ext uri="{9D8B030D-6E8A-4147-A177-3AD203B41FA5}">
                      <a16:colId xmlns:a16="http://schemas.microsoft.com/office/drawing/2014/main" val="3466069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</a:rPr>
                        <a:t>•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>
                          <a:solidFill>
                            <a:srgbClr val="009900"/>
                          </a:solidFill>
                          <a:effectLst/>
                        </a:rPr>
                        <a:t>Explain</a:t>
                      </a:r>
                      <a:r>
                        <a:rPr lang="en-AU" sz="2400" b="1">
                          <a:effectLst/>
                        </a:rPr>
                        <a:t> what the </a:t>
                      </a:r>
                      <a:r>
                        <a:rPr lang="en-AU" sz="2400" b="1">
                          <a:solidFill>
                            <a:srgbClr val="900C3F"/>
                          </a:solidFill>
                          <a:effectLst/>
                        </a:rPr>
                        <a:t>geological timescale</a:t>
                      </a:r>
                      <a:r>
                        <a:rPr lang="en-AU" sz="2400" b="1">
                          <a:effectLst/>
                        </a:rPr>
                        <a:t> is, and what it is used for.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914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</a:rPr>
                        <a:t>•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 dirty="0">
                          <a:solidFill>
                            <a:srgbClr val="009900"/>
                          </a:solidFill>
                          <a:effectLst/>
                        </a:rPr>
                        <a:t>Explain</a:t>
                      </a:r>
                      <a:r>
                        <a:rPr lang="en-AU" sz="2400" b="1" dirty="0">
                          <a:effectLst/>
                        </a:rPr>
                        <a:t> what </a:t>
                      </a:r>
                      <a:r>
                        <a:rPr lang="en-AU" sz="2400" b="1" dirty="0">
                          <a:solidFill>
                            <a:srgbClr val="48927C"/>
                          </a:solidFill>
                          <a:effectLst/>
                        </a:rPr>
                        <a:t>fossils</a:t>
                      </a:r>
                      <a:r>
                        <a:rPr lang="en-AU" sz="2400" b="1" dirty="0">
                          <a:effectLst/>
                        </a:rPr>
                        <a:t> are, and how are they relevant to the timescale.</a:t>
                      </a:r>
                      <a:endParaRPr lang="en-AU" sz="24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855318"/>
                  </a:ext>
                </a:extLst>
              </a:tr>
            </a:tbl>
          </a:graphicData>
        </a:graphic>
      </p:graphicFrame>
      <p:pic>
        <p:nvPicPr>
          <p:cNvPr id="4" name="1509318363.29986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990975" y="304800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736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06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kxWmh-tFGs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36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98500" y="560338"/>
            <a:ext cx="111633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history of the Earth spans so much time that geologists have divided it up using the </a:t>
            </a:r>
            <a:r>
              <a:rPr lang="en-AU" sz="2400" b="1" i="0" dirty="0" smtClean="0">
                <a:solidFill>
                  <a:srgbClr val="900C3F"/>
                </a:solidFill>
                <a:effectLst/>
                <a:latin typeface="Arial" panose="020B0604020202020204" pitchFamily="34" charset="0"/>
              </a:rPr>
              <a:t>geological timescale.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900C3F"/>
                </a:solidFill>
                <a:effectLst/>
                <a:latin typeface="Arial" panose="020B0604020202020204" pitchFamily="34" charset="0"/>
              </a:rPr>
              <a:t>geological timescale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uses the time ranges of important </a:t>
            </a:r>
            <a:r>
              <a:rPr lang="en-AU" sz="2400" b="1" i="0" dirty="0" smtClean="0">
                <a:solidFill>
                  <a:srgbClr val="5886A2"/>
                </a:solidFill>
                <a:effectLst/>
                <a:latin typeface="Arial" panose="020B0604020202020204" pitchFamily="34" charset="0"/>
              </a:rPr>
              <a:t>fossils.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Different organisms were alive in different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time periods,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so the fossils they left behind can be used to mark out the periods.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475627390.535911g/1475627398286-527100420357193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085" y="3251200"/>
            <a:ext cx="4080090" cy="360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1865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8800" y="126433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creation of the </a:t>
            </a:r>
            <a:r>
              <a:rPr lang="en-AU" sz="2400" b="1" i="0" dirty="0" smtClean="0">
                <a:solidFill>
                  <a:srgbClr val="900C3F"/>
                </a:solidFill>
                <a:effectLst/>
                <a:latin typeface="Arial" panose="020B0604020202020204" pitchFamily="34" charset="0"/>
              </a:rPr>
              <a:t>geological timescale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one of the most impressive achievements in geology.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446762046.529541g/1446762042341-3959544874108902-1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775" y="241300"/>
            <a:ext cx="2778125" cy="6398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312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OvgBkHo6fA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212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8704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7942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Widescreen</PresentationFormat>
  <Paragraphs>10</Paragraphs>
  <Slides>8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Geological Time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Geological Time</dc:title>
  <dc:creator>Joseph D'cruz</dc:creator>
  <cp:lastModifiedBy>Joseph D'cruz</cp:lastModifiedBy>
  <cp:revision>1</cp:revision>
  <dcterms:created xsi:type="dcterms:W3CDTF">2020-05-30T11:41:45Z</dcterms:created>
  <dcterms:modified xsi:type="dcterms:W3CDTF">2020-05-30T11:41:58Z</dcterms:modified>
</cp:coreProperties>
</file>