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4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18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71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85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0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8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4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9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7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10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3CA2-6E4C-4260-8B74-2B97CE2E2276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FEEE-76D8-42D2-BB17-3B1C07885A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3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NdMnlt2ke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Mechanisms of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25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504736"/>
            <a:ext cx="995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role of mutations is to create variation within the gene pool, or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genetic diversity.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what allows evolution to occur.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37" y="2074396"/>
            <a:ext cx="7040563" cy="22702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5050135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role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produce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adaptation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environmental conditions by increasing the frequency of advantageous genes in the gene pool.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26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505936"/>
            <a:ext cx="1155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genetically diverse populations have a greater range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phenotypes,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increases the chance that at least some individuals will survive in the face of environmental change.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971800"/>
            <a:ext cx="748317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7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1241336"/>
            <a:ext cx="1071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Now, let's go over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 flow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genetic drift!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mechanisms can aid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changing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alleles within a population's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805782.779571g/1452805800521-51607961184431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7338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67836"/>
            <a:ext cx="10528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 flow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addition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removal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alleles from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immigration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emigration.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Immigration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new organisms join a population and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emigration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members of a population leave.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76219483.399471g/1476219490957-8644869964964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99" y="2968670"/>
            <a:ext cx="5654675" cy="35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6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583337"/>
            <a:ext cx="1036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doing so, the purple beetle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removes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alleles from the right-hand population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to the left-hand population.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case of the left-hand population,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purple alleles thereby increases.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76219483.399471g/1476219490957-8644869964964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666999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1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758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Genetic drift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random change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allele frequency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a population.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occur simply through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random pattern of mating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after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catastrophic event.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 a giant foot kills a proportion of purple beetles, reducing the frequency of the purple allele in the gene pool.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75620455.819441g/1475620463364-52710042035719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354" y="2044700"/>
            <a:ext cx="4841646" cy="1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7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5100" y="1359238"/>
            <a:ext cx="817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 has now changed.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the foot rudely stomped on the beetles, there were more purple alleles in the population.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change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 frequency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occurred!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0478" y="717034"/>
            <a:ext cx="6721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95076"/>
              </p:ext>
            </p:extLst>
          </p:nvPr>
        </p:nvGraphicFramePr>
        <p:xfrm>
          <a:off x="685800" y="1788954"/>
          <a:ext cx="10515600" cy="15087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4278510350"/>
                    </a:ext>
                  </a:extLst>
                </a:gridCol>
                <a:gridCol w="9779000">
                  <a:extLst>
                    <a:ext uri="{9D8B030D-6E8A-4147-A177-3AD203B41FA5}">
                      <a16:colId xmlns:a16="http://schemas.microsoft.com/office/drawing/2014/main" val="339298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Describe </a:t>
                      </a:r>
                      <a:r>
                        <a:rPr lang="en-AU" sz="2800" b="1">
                          <a:effectLst/>
                        </a:rPr>
                        <a:t>natural selection, mutations, genetic drift</a:t>
                      </a:r>
                      <a:r>
                        <a:rPr lang="en-AU" sz="2800">
                          <a:effectLst/>
                        </a:rPr>
                        <a:t> and </a:t>
                      </a:r>
                      <a:r>
                        <a:rPr lang="en-AU" sz="2800" b="1">
                          <a:effectLst/>
                        </a:rPr>
                        <a:t>gene flow.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4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Understand how these processes drive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evolutionary change.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3781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5094785.109991g/1505094817704-222040232019915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765550"/>
            <a:ext cx="51435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65404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Evolutionary change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encouraged by any process which alters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allele frequency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population's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four processes that can encourage evolutionary change: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Selection,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Mutations,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 Flow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Genetic Drift.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363.29986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8774" y="1209674"/>
            <a:ext cx="4683125" cy="4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NdMnlt2ke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-65564"/>
            <a:ext cx="1186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frequency of certain alleles within a population.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change in alleles may be caused by biotic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or abiotic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pressures.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81142730.178341g/1481142739018-3274293308656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1" y="2260600"/>
            <a:ext cx="10436098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0" y="2107337"/>
            <a:ext cx="897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with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beneficial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phenotypes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better equipped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and, therefore, pass their advantageous genes 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time,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advantageous genes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common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4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674638"/>
            <a:ext cx="975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 selection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appear random,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having no specific end goal aside from making organisms best suited to their environment.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process in which an organism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adapts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(becomes better-suited to their environment), through nature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selecting for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genes that code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advantageous phenotypes.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46805633.367521g/1546805632376-579576680391590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2" y="3218862"/>
            <a:ext cx="5045075" cy="33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1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1272739"/>
            <a:ext cx="9664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change in an organism's genetic code, or DNA.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 mutations can cause the protein they code for to change, leading to a change in the organism's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Mutations that occur in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(sex cells) are the sole source of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 alleles.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31738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much the same way as other alleles,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beneficial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selected for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Organisms that have them will be more likely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pass these mutations on to the next generation.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Mutations may also be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harmful.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will be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selected against,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organism is more likely to die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gets a chance to reproduce.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2476832.749661g/1422476822104-4091196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15494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6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Widescreen</PresentationFormat>
  <Paragraphs>57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Mechanisms of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of Evolution</dc:title>
  <dc:creator>Joseph D'cruz</dc:creator>
  <cp:lastModifiedBy>Joseph D'cruz</cp:lastModifiedBy>
  <cp:revision>2</cp:revision>
  <dcterms:created xsi:type="dcterms:W3CDTF">2020-05-30T12:28:06Z</dcterms:created>
  <dcterms:modified xsi:type="dcterms:W3CDTF">2020-05-30T12:33:41Z</dcterms:modified>
</cp:coreProperties>
</file>