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03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57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7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24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466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24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163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20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16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51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7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6EC68-BD81-4EF5-A03A-DD2E47C9CF02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0D7BA-64FF-49FC-9B02-9A4F5DB607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59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Natural Selection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42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14238"/>
            <a:ext cx="10756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be called a species, members must be able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one another and produce offspring that are also able to reproduce (i.e.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offpsring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that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long as members of populations of a species are able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interact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reproduce,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can pass genes between their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 pools.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 they will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remain the same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983.2822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09899" y="3314700"/>
            <a:ext cx="6062133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2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230138"/>
            <a:ext cx="10909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although different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breeds of dogs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 very different, they are still able to reproduce viable offspring, so are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same species.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Donkeys and horses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can produce offspring, but these offspring (mules) cannot reproduce themselves (are not viable). Therefore, horses and donkeys are classed as two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different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90049694.939451g/1490049696728-145922772687637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3803650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58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24639"/>
            <a:ext cx="48133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population on which natural selection is acting must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isolated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other populations of the species, often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geographically.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two populations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isolated,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genes will pass between the two populations via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interbreeding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gene flow,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two populations will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become two different species.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10242" name="Picture 2" descr="https://www.educationperfect.com/media/content/Science/1417485079.002831g/1417485036592-150966088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441450"/>
            <a:ext cx="51149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9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4500" y="447239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Competition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organisms can occur for food, mates and habitats.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Weaker organisms are likely to be outcompeted, and will often die before being able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pass on their genes.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necessary because it means only organisms with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phenotypes advantageous to survival,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live to reproduce 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pass on their genes.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Images/Content/Science/1374640355070-801480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1192212"/>
            <a:ext cx="4955381" cy="330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49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44039"/>
            <a:ext cx="11214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final requirement for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selection.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Selection pressure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force that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favours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with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advantageous genes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(and therefore phenotypes) over those without them.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causes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allele frequency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population to change, with the advantageous variation of a gene becoming more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frequent.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461.7734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54300" y="3729037"/>
            <a:ext cx="5562600" cy="31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4800" y="667435"/>
            <a:ext cx="949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climate is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selection pressure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nature for thick fur.</a:t>
            </a:r>
            <a:endParaRPr lang="en-AU" sz="2400" dirty="0"/>
          </a:p>
        </p:txBody>
      </p:sp>
      <p:pic>
        <p:nvPicPr>
          <p:cNvPr id="12290" name="Picture 2" descr="https://www.educationperfect.com/media/content/History/1427259785.456211g/1427259786650-203966352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1333331"/>
            <a:ext cx="3235325" cy="215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31900" y="3664635"/>
            <a:ext cx="10706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dry climate is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selection pressure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needing to drink very little water, as with camels.</a:t>
            </a:r>
            <a:endParaRPr lang="en-AU" sz="2400" dirty="0"/>
          </a:p>
        </p:txBody>
      </p:sp>
      <p:pic>
        <p:nvPicPr>
          <p:cNvPr id="12292" name="Picture 4" descr="https://www.educationperfect.com/Images/Content/Maths/1372113313710-7815431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520" y="3924300"/>
            <a:ext cx="263398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9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0700" y="604441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dirty="0">
                <a:solidFill>
                  <a:srgbClr val="FB6611"/>
                </a:solidFill>
                <a:latin typeface="Arial" panose="020B0604020202020204" pitchFamily="34" charset="0"/>
              </a:rPr>
              <a:t>Speciation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is the process by which one species splits into two or more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separate species.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If enough </a:t>
            </a:r>
            <a:r>
              <a:rPr lang="en-AU" sz="2400" b="1" dirty="0">
                <a:solidFill>
                  <a:srgbClr val="009900"/>
                </a:solidFill>
                <a:latin typeface="Arial" panose="020B0604020202020204" pitchFamily="34" charset="0"/>
              </a:rPr>
              <a:t>natural selection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of desirable </a:t>
            </a:r>
            <a:r>
              <a:rPr lang="en-AU" sz="2400" b="1" dirty="0">
                <a:solidFill>
                  <a:srgbClr val="B81AE0"/>
                </a:solidFill>
                <a:latin typeface="Arial" panose="020B0604020202020204" pitchFamily="34" charset="0"/>
              </a:rPr>
              <a:t>phenotypes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occurs, the end result can be </a:t>
            </a:r>
            <a:r>
              <a:rPr lang="en-AU" sz="2400" b="1" dirty="0">
                <a:solidFill>
                  <a:srgbClr val="00B6EE"/>
                </a:solidFill>
                <a:latin typeface="Arial" panose="020B0604020202020204" pitchFamily="34" charset="0"/>
              </a:rPr>
              <a:t>speciation.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As in the case of Darwin's finches, the finches were geographically </a:t>
            </a:r>
            <a:r>
              <a:rPr lang="en-AU" sz="2400" b="1" dirty="0">
                <a:solidFill>
                  <a:srgbClr val="FB6611"/>
                </a:solidFill>
                <a:latin typeface="Arial" panose="020B0604020202020204" pitchFamily="34" charset="0"/>
              </a:rPr>
              <a:t>isolated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and each population had a large </a:t>
            </a:r>
            <a:r>
              <a:rPr lang="en-AU" sz="2400" b="1" dirty="0">
                <a:solidFill>
                  <a:srgbClr val="0000FF"/>
                </a:solidFill>
                <a:latin typeface="Arial" panose="020B0604020202020204" pitchFamily="34" charset="0"/>
              </a:rPr>
              <a:t>variation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of genes coding for beak size and shape.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Different genes, on different islands, were </a:t>
            </a:r>
            <a:r>
              <a:rPr lang="en-AU" sz="2400" b="1" dirty="0">
                <a:solidFill>
                  <a:srgbClr val="009900"/>
                </a:solidFill>
                <a:latin typeface="Arial" panose="020B0604020202020204" pitchFamily="34" charset="0"/>
              </a:rPr>
              <a:t>selected for,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depending on the food source available.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87299154.46551g/1487299158827-88452011112865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1973262"/>
            <a:ext cx="380047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14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46700" y="502841"/>
            <a:ext cx="6629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Advantageous genes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passed on, and weaker organisms without these genes could not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compete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food or mates.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died out without reproducing, eventually changing the populations enough to produce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new species.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speciation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occurred, the isolated population will no longer be able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interbreed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original population and produce fertile offspring.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Speciation has contributed to 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increased biodiversity on Earth.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63521018.936871g/1463521020837-100364233283704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430337"/>
            <a:ext cx="5227446" cy="347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0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678" y="945634"/>
            <a:ext cx="6721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56087"/>
              </p:ext>
            </p:extLst>
          </p:nvPr>
        </p:nvGraphicFramePr>
        <p:xfrm>
          <a:off x="685800" y="1979454"/>
          <a:ext cx="10515600" cy="15087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747886933"/>
                    </a:ext>
                  </a:extLst>
                </a:gridCol>
                <a:gridCol w="9906000">
                  <a:extLst>
                    <a:ext uri="{9D8B030D-6E8A-4147-A177-3AD203B41FA5}">
                      <a16:colId xmlns:a16="http://schemas.microsoft.com/office/drawing/2014/main" val="333098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Explain how </a:t>
                      </a:r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natural selection</a:t>
                      </a:r>
                      <a:r>
                        <a:rPr lang="en-AU" sz="2800">
                          <a:effectLst/>
                        </a:rPr>
                        <a:t> drives </a:t>
                      </a:r>
                      <a:r>
                        <a:rPr lang="en-AU" sz="2800" b="1">
                          <a:effectLst/>
                        </a:rPr>
                        <a:t>evolutionary change.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16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Understand the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requirements</a:t>
                      </a:r>
                      <a:r>
                        <a:rPr lang="en-AU" sz="2800" dirty="0">
                          <a:effectLst/>
                        </a:rPr>
                        <a:t> needed for </a:t>
                      </a:r>
                      <a:r>
                        <a:rPr lang="en-AU" sz="2800" b="1" dirty="0">
                          <a:effectLst/>
                        </a:rPr>
                        <a:t>natural selection</a:t>
                      </a:r>
                      <a:r>
                        <a:rPr lang="en-AU" sz="2800" dirty="0">
                          <a:effectLst/>
                        </a:rPr>
                        <a:t> to occur.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56811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05095062.546381g/1505095094597-222040232019915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3392488"/>
            <a:ext cx="32385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608737"/>
            <a:ext cx="10172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first proposed by Charles Darwin.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Darwin's idea was that populations typically produce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offspring than the surrounding environment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support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As a result, there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competition for survival.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75543399.505511g/1475543403233-107482169977514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270351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5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44036"/>
            <a:ext cx="10553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frequency of certain alleles within a population.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change in alleles may be caused by biotic 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or abiotic 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non-living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pressures.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81142730.178341g/1481142739018-32742933086561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767013"/>
            <a:ext cx="8648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26137"/>
            <a:ext cx="1165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with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beneficial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phenotypes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better equipped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survive,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and, therefore, pass their advantageous genes 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time,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advantageous genes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common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 pool.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81142730.178341g/1481142739018-32742933086561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68" y="1917700"/>
            <a:ext cx="10201864" cy="449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6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31903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Natural selection can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appear random,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having no specific end goal aside from making organisms best suited to their environment.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 process in which an organism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adapts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(becomes better-suited to their environment), through nature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selecting for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genes that code for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advantageous phenotypes.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46805633.367521g/1546805632376-579576680391590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5" y="1015380"/>
            <a:ext cx="4708525" cy="31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6897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Several processes are involved 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selection: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variation,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isolation and competition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•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selection.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Natural selection requires these processes, and given enough time, can result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speciation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 formation of a new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0048463.431071g/1490048463832-145922772687637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1170455"/>
            <a:ext cx="5051425" cy="316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24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300" y="4472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Populations must 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existing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variation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occur.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Variation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when a population has a range of different phenotypes, due to large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genetic diversity,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range of genes available.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so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phenotypes that aid survival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available to be selected for, if the environment changes.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9461524.047941g/1489461524408-332178976752575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1811903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21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7100" y="6413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Mutations, gene flow, and genetic drift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act to change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allele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a population, and also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variation of phenotypes.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Genetic 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(and variation of phenotypes) is necessary to avoid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extinction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selection pressures change.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advantageous gene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already exists in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gene pool,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with this gene can survive and reproduce, and make the advantageous allele more common.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2805782.779571g/1452805800521-51607961184431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" y="1420812"/>
            <a:ext cx="5367019" cy="33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56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72</Paragraphs>
  <Slides>17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Natural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Selection</dc:title>
  <dc:creator>Joseph D'cruz</dc:creator>
  <cp:lastModifiedBy>Joseph D'cruz</cp:lastModifiedBy>
  <cp:revision>1</cp:revision>
  <dcterms:created xsi:type="dcterms:W3CDTF">2020-05-30T12:42:28Z</dcterms:created>
  <dcterms:modified xsi:type="dcterms:W3CDTF">2020-05-30T12:42:42Z</dcterms:modified>
</cp:coreProperties>
</file>