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DCC8-EB23-41DF-AD36-1ED7890434B7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90FC-4DFB-485C-A2B9-8ACB4845D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38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DCC8-EB23-41DF-AD36-1ED7890434B7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90FC-4DFB-485C-A2B9-8ACB4845D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48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DCC8-EB23-41DF-AD36-1ED7890434B7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90FC-4DFB-485C-A2B9-8ACB4845D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69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DCC8-EB23-41DF-AD36-1ED7890434B7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90FC-4DFB-485C-A2B9-8ACB4845D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905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DCC8-EB23-41DF-AD36-1ED7890434B7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90FC-4DFB-485C-A2B9-8ACB4845D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44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DCC8-EB23-41DF-AD36-1ED7890434B7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90FC-4DFB-485C-A2B9-8ACB4845D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793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DCC8-EB23-41DF-AD36-1ED7890434B7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90FC-4DFB-485C-A2B9-8ACB4845D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650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DCC8-EB23-41DF-AD36-1ED7890434B7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90FC-4DFB-485C-A2B9-8ACB4845D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232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DCC8-EB23-41DF-AD36-1ED7890434B7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90FC-4DFB-485C-A2B9-8ACB4845D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4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DCC8-EB23-41DF-AD36-1ED7890434B7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90FC-4DFB-485C-A2B9-8ACB4845D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675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9DCC8-EB23-41DF-AD36-1ED7890434B7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090FC-4DFB-485C-A2B9-8ACB4845D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932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9DCC8-EB23-41DF-AD36-1ED7890434B7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090FC-4DFB-485C-A2B9-8ACB4845DD0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383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OiUZ3ycZwU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8q3my7ujw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Wallace Line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142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XOiUZ3ycZwU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0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846435"/>
            <a:ext cx="1079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Why does this distinct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exist? To answer this question, we need to consider the role of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plate tectonics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sea level change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Earth’s history.</a:t>
            </a:r>
            <a:endParaRPr lang="en-AU" dirty="0"/>
          </a:p>
        </p:txBody>
      </p:sp>
      <p:pic>
        <p:nvPicPr>
          <p:cNvPr id="3" name="1509316121.0456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08300" y="2933700"/>
            <a:ext cx="5918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4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436940"/>
            <a:ext cx="11404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surface of the earth is made up of many separate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plates,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move gradually and continually at a rate of a few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centimetres per year.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continents are located on top of these plates, so as the plates move, so do the continents - this is known as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plate tectonics.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drift of continents is not noticeable in our lifetime, but over several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million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years, continents can travel much further apart!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45894338.91781g/1445894347596-444391054019694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5" y="3560762"/>
            <a:ext cx="55245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860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36938"/>
            <a:ext cx="11290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Australian</a:t>
            </a:r>
            <a:r>
              <a:rPr lang="en-AU" b="0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Asian</a:t>
            </a:r>
            <a:r>
              <a:rPr lang="en-AU" b="0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continents were once separated by a vast ocean.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ocean that separated the two continents was so wide that it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could not be crossed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species from either continents. Both groups evolved separately and remained in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isolation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each other for millions of years.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78462835.737731g/1478462838654-224630267065036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2603500"/>
            <a:ext cx="71437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86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382538"/>
            <a:ext cx="10883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Sea level change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also responsible for the distribution of species found in the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Malay Archipelago.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Earth has had various sea levels throughout its history. Sea level is determined by the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climate.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 climate is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cooler,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much of the seawater is contained in ice, which results in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lower sea level.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 ice melts due to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warmer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climates,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sea level is higher.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German/1462406679.227061g/1462406699522-83521299877875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8194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770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579735"/>
            <a:ext cx="1069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last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ice age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around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20,000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years ago. At this point, the sea level may have been around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200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metres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it is today.</a:t>
            </a:r>
            <a:endParaRPr lang="en-AU" dirty="0"/>
          </a:p>
        </p:txBody>
      </p:sp>
      <p:pic>
        <p:nvPicPr>
          <p:cNvPr id="11266" name="Picture 2" descr="https://www.educationperfect.com/media/content/Science/1477623374.408441g/1477623384540-142967225552095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75" y="1819275"/>
            <a:ext cx="22764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0100" y="4793218"/>
            <a:ext cx="1107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sea level is low, more land is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exposed.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exposed land acts as a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bridge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organisms can cross. The grey areas in the image above represent these exposed land bridges.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542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516235"/>
            <a:ext cx="1064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Exposed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land bridges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occurred between Australia, New Guinea and the islands to 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east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Wallace Line, but did not extend to the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west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Wallace Line.</a:t>
            </a:r>
            <a:endParaRPr lang="en-AU" dirty="0"/>
          </a:p>
        </p:txBody>
      </p:sp>
      <p:pic>
        <p:nvPicPr>
          <p:cNvPr id="12290" name="Picture 2" descr="https://www.educationperfect.com/media/content/Science/1477623374.408441g/1477623384540-142967225552095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1514475"/>
            <a:ext cx="22764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76300" y="4578350"/>
            <a:ext cx="10706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 Wallace Line, which runs through the straits between </a:t>
            </a:r>
            <a:r>
              <a:rPr lang="en-AU" b="1" i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Bali and Lombok,</a:t>
            </a:r>
            <a:r>
              <a:rPr lang="en-AU" b="0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Borneo and Sulawesi,</a:t>
            </a:r>
            <a:r>
              <a:rPr lang="en-AU" b="0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set upon </a:t>
            </a:r>
            <a:r>
              <a:rPr lang="en-AU" b="1" i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deep ocean trenches.</a:t>
            </a:r>
            <a:r>
              <a:rPr lang="en-AU" b="0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sea level was never low enough for land bridges to form over these ocean trenches,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preventing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organisms from crossing over.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ocean trenches therefore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maintained the ecological divide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set by the Wallace Line.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502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0" y="630535"/>
            <a:ext cx="1036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After Wallace, two naturalists named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Max Weber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Richard </a:t>
            </a:r>
            <a:r>
              <a:rPr lang="en-AU" b="1" i="0" dirty="0" err="1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Lydekker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drew their biogeographical lines based on their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own observations.</a:t>
            </a:r>
            <a:endParaRPr lang="en-AU" dirty="0"/>
          </a:p>
        </p:txBody>
      </p:sp>
      <p:pic>
        <p:nvPicPr>
          <p:cNvPr id="13314" name="Picture 2" descr="https://www.educationperfect.com/media/content/Science/1477624897.294221g/1477624921486-142967225552095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2166937"/>
            <a:ext cx="428625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130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340836"/>
            <a:ext cx="1079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the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distribution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different animal groups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differ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slightly, today’s </a:t>
            </a:r>
            <a:r>
              <a:rPr lang="en-AU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biogeographers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consider the area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lines to be a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transition zone.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transition zone has been called </a:t>
            </a:r>
            <a:r>
              <a:rPr lang="en-AU" b="1" i="0" dirty="0" err="1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Wallacea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78642741.257971g/1478642748359-374640262034212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2" y="1541165"/>
            <a:ext cx="5476875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63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545237"/>
            <a:ext cx="1097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err="1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Wallacea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considered to be a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biodiversity hotspot: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area known for its high species diversity.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of the plants and animals that live in the region are also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endemic,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meaning that they do not occur anywhere else in the world!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Science/1478468812.473581g/1478468815346-224630267065036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4" y="2944812"/>
            <a:ext cx="7073711" cy="336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12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31900" y="898436"/>
            <a:ext cx="9867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Wallace came up with a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similar theory of evolution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independently of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Charles Darwin.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Although Darwin is more famous, Wallace was very important in the formulation of his ideas.</a:t>
            </a:r>
            <a:endParaRPr lang="en-AU" dirty="0"/>
          </a:p>
        </p:txBody>
      </p:sp>
      <p:pic>
        <p:nvPicPr>
          <p:cNvPr id="1026" name="Picture 2" descr="https://www.educationperfect.com/media/content/Science/1475611819.756131g/1475611823973-52710042035719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75" y="3046412"/>
            <a:ext cx="232410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976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698838"/>
            <a:ext cx="10985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Wallacea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is under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pressure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intensive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deforestation,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pollution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climate change.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308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its species are classified as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threatened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International Union for Conservation.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However, the biodiversity of the area is not well known and it is likely that the true figure is much higher.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https://www.educationperfect.com/media/content/Science/1418867800.319331g/1418867787034-170177897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075" y="27559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45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8q3my7ujw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6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320239"/>
            <a:ext cx="11468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Before his work on evolution, Wallace made an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exciting discovery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he is still famous for today.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discovery was based on </a:t>
            </a:r>
            <a:r>
              <a:rPr lang="en-AU" b="1" i="0" dirty="0" smtClean="0">
                <a:solidFill>
                  <a:srgbClr val="E04E50"/>
                </a:solidFill>
                <a:effectLst/>
                <a:latin typeface="Arial" panose="020B0604020202020204" pitchFamily="34" charset="0"/>
              </a:rPr>
              <a:t>biogeography,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differences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 observed in plant and animal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distribution.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this discovery, Wallace is often called the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Father of Biogeography.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78461907.742461g/1478461914120-224630267065036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4" y="2382837"/>
            <a:ext cx="6562725" cy="404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2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500" y="1365935"/>
            <a:ext cx="960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lesson, we are going to learn about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Wallace's Line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area of </a:t>
            </a:r>
            <a:r>
              <a:rPr lang="en-AU" b="1" i="0" dirty="0" err="1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Wallacea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.</a:t>
            </a:r>
            <a:endParaRPr lang="en-AU" dirty="0"/>
          </a:p>
        </p:txBody>
      </p:sp>
      <p:pic>
        <p:nvPicPr>
          <p:cNvPr id="3074" name="Picture 2" descr="https://www.educationperfect.com/media/content/Science/1478464709.182791g/1478464715522-224630267065036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4" y="3179762"/>
            <a:ext cx="5569415" cy="261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636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574239"/>
            <a:ext cx="11442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Malay Archipelago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area of approximately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13,000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islands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mainland Asia and Australia. The word “archipelago” simply means </a:t>
            </a:r>
            <a:r>
              <a:rPr lang="en-AU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group of islands.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Wallace spent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eight years exploring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Malay Archipelago in the 19th century. While he was there, he collected a huge range of specimens - from birds and shells to insects and mammals.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78461215.943571g/1478461223204-224630267065036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75" y="2684462"/>
            <a:ext cx="476250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73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533738"/>
            <a:ext cx="1160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he landed on the island of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Lombok,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Wallace was astonished to discover that the forest echoed with the raucous calls of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cockatoos.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was in stark contrast to the forests of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Bali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just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25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kilometres away, that contained Asian birds like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barbets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fruit-thrushes.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78634661.861741g/1478634667098-90871445987457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625600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1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68638"/>
            <a:ext cx="11112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Wallace observed the same thing in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mammals.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the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west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(in Bali, Java and Borneo),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orang-utans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tigers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roamed the forests. To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east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(in Lombok, New Guinea and Sulawesi),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marsupials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egg-laying mammals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AU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monotremes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could be found.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78466344.967951g/1478466348153-224630267065036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5" y="2298700"/>
            <a:ext cx="59626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58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571838"/>
            <a:ext cx="10756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Why would a species found in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Bali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similar traits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one found in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Thailand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(over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2,000  km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away), and not to one found in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Lombok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(just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25  km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away)?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Wallace did not have the knowledge we have today about </a:t>
            </a:r>
            <a:r>
              <a:rPr lang="en-AU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geological change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he was beginning to think about it.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78467449.514341g/1478467452813-2246302670650364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2095500"/>
            <a:ext cx="6667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18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104</Words>
  <Application>Microsoft Office PowerPoint</Application>
  <PresentationFormat>Widescreen</PresentationFormat>
  <Paragraphs>48</Paragraphs>
  <Slides>20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KaTeX_Main</vt:lpstr>
      <vt:lpstr>Office Theme</vt:lpstr>
      <vt:lpstr>The Wallace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Wallace Line</dc:title>
  <dc:creator>Joseph D'cruz</dc:creator>
  <cp:lastModifiedBy>Joseph D'cruz</cp:lastModifiedBy>
  <cp:revision>3</cp:revision>
  <dcterms:created xsi:type="dcterms:W3CDTF">2020-09-26T12:45:11Z</dcterms:created>
  <dcterms:modified xsi:type="dcterms:W3CDTF">2020-09-26T13:08:22Z</dcterms:modified>
</cp:coreProperties>
</file>