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7B6B-703A-4606-9ECD-4378E8B7B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9F851-CDC7-4D5A-9AD1-41DC83EFD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670-3043-4E57-A6D5-ED06F34B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8554-2706-4A4F-83C9-1E7C6C45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96CE7-4474-444C-89F3-E5836F8D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35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DFE5-155C-4D7A-9A39-EB8FAB5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AE436-BEDE-4F4D-B767-B1ECC649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5413-E7DC-4E49-959A-F4D18E62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1A29-05CC-434C-ACC3-A374638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BED1-C9B2-4EDA-9FFB-0B42D6ED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24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FCA33-16DB-4BA9-A077-1D64A0115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B5DF3-E537-4346-BC11-73B6CFF9F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932A-6BC8-4E84-9CD6-4C84BCB0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9078-50DA-4441-B706-5A38560C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07E6-DF7B-4D10-A0AC-46C784CB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58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5E37-871C-4BAB-A8F0-FEE44D38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3892-3641-47C2-82AC-B089F878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0448-1F2E-4956-974F-47CEFF78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4175-D842-4D1A-A7E8-42E9F58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DB7F-B253-4956-9CC1-4DD9048A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6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098B-09CE-44E1-B3D5-34AA1A2C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44D8-08CD-460E-8800-4FFA7FCB0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D3E6-AE16-4204-A65F-302C8AB2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C0D8-867C-4787-831C-461EF3B2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9E1C-9F26-4931-863B-51CB9A55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10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0B9-7D3A-43A6-B3D0-CEB712B4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3639-EF9E-474C-A416-5B45EBBC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97E1-5071-42BA-B292-835BACE8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0E030-0527-44D1-8073-10923BA3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9091-6D5E-4F74-88AC-26DE268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A042A-B5F2-4BBA-BA6B-44D5839D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01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5B41-CD4B-4EAD-AF49-BB8586E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74E7-107F-4739-BA22-E92649A8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414C4-9A12-4553-91FA-48AB894AB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227F3-B8E6-47E6-B451-BC7873FAE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90226-1196-4156-B79C-A198F1FF8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45329-88BC-4500-A7F2-B06DED6D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39943-6424-441C-AEB1-AF0C5B51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C79B5-4189-4A5E-B471-5934AAF2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5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4AC2-58CE-4BD0-8226-38250D9D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EBA60-F335-4240-A951-50180A97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65556-FE20-44BD-B3C8-3C89DB6E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BAD59-82DE-4A3A-9196-E84369C3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42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3A61B-F6CE-4F1F-8EE3-80BB8D92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43623-714A-4047-B18F-E0F09FFF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A7BE1-040F-4024-B4A7-0E05D409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09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61C3-368F-435A-9066-7FCF22C1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174B-08E2-4146-99CC-2259F066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94002-2863-4169-B6D5-02FC2A8E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A0AC3-DC20-45C8-9DB8-0FE25A06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50D62-E688-46E7-8F4C-1FEA9F8A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73DA1-E727-45AE-B447-7FABFD7E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29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F402-FFBE-4A3E-9D24-D89F7AB3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2213-E8B8-469E-B1AF-B9CB40184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55892-714F-4823-A6D0-1D98F86F2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224C6-DC04-4CF9-85F1-94F391DD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13AF-6A2E-40F3-8762-18839D9D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77276-3BE1-49A7-B221-C5225902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1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BA3EC-0666-4ED0-8EAE-619679DE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2649-535E-4BF1-9916-C2D6E2F7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6443-D8CC-4218-B022-325EFA423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DF60-CA38-4BAE-B111-C3522E20AE23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07E12-03AD-48AE-AA71-D907D7BE9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3042A-2F1C-4EA3-9B6E-3045902C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6B57-3E46-4316-AEE0-645D4D15C6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74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M9khs87xQ8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kAykOv1foc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xWmyZmwXt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E54A-209F-4963-AD66-5D806CC9F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Covalent Bonding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E3EB-B1E5-4AB0-9F55-956868DC4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719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AB64CE-CB1B-4845-B5B0-16607A355E48}"/>
              </a:ext>
            </a:extLst>
          </p:cNvPr>
          <p:cNvSpPr/>
          <p:nvPr/>
        </p:nvSpPr>
        <p:spPr>
          <a:xfrm>
            <a:off x="575310" y="200640"/>
            <a:ext cx="11041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 we will be looking at when </a:t>
            </a:r>
            <a:r>
              <a:rPr lang="en-US" sz="32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covalent bonds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and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many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covalent bonds an atom will form.</a:t>
            </a:r>
            <a:endParaRPr lang="en-AU" sz="3200" dirty="0"/>
          </a:p>
        </p:txBody>
      </p:sp>
      <p:pic>
        <p:nvPicPr>
          <p:cNvPr id="3" name="Online Media 2" title="Dogs Teaching Chemistry - Chemical Bonds">
            <a:hlinkClick r:id="" action="ppaction://media"/>
            <a:extLst>
              <a:ext uri="{FF2B5EF4-FFF2-40B4-BE49-F238E27FC236}">
                <a16:creationId xmlns:a16="http://schemas.microsoft.com/office/drawing/2014/main" id="{9A534516-C812-4200-AAA1-74797EB02C3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33500" y="1714500"/>
            <a:ext cx="90678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A1E2B-309C-41E7-88A1-D674BB921194}"/>
              </a:ext>
            </a:extLst>
          </p:cNvPr>
          <p:cNvSpPr/>
          <p:nvPr/>
        </p:nvSpPr>
        <p:spPr>
          <a:xfrm>
            <a:off x="781049" y="196215"/>
            <a:ext cx="10629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Non-metals have a very strong pull on their electrons, so they can't take them from each other.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can, however,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share them!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chlorine atoms can share one of their electrons each, allowing them both to fulfil the octet rule.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C544FA-E1FC-4D94-A9FA-E256739F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3231472"/>
            <a:ext cx="4719638" cy="343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5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21C15C-E691-4BAC-A988-D979AC6BB691}"/>
              </a:ext>
            </a:extLst>
          </p:cNvPr>
          <p:cNvSpPr/>
          <p:nvPr/>
        </p:nvSpPr>
        <p:spPr>
          <a:xfrm>
            <a:off x="617220" y="306587"/>
            <a:ext cx="10607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Covalent bonding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between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non-metals.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Non-metal atoms can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share valence 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both atoms fulfil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octet rule.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a water molecule, hydrogen atoms need one more electron, and oxygen atoms need two. If two hydrogen atoms share one electron each, then all three atoms fulfil the octet rule!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EE3B19-AC27-44F8-A528-1E8B1C97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40" y="4161991"/>
            <a:ext cx="3127057" cy="26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3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AC4DC-387B-46F3-91CF-FC704594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4" y="36246"/>
            <a:ext cx="6067426" cy="68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4BC47C-9120-4A45-B22B-1CD315E59442}"/>
              </a:ext>
            </a:extLst>
          </p:cNvPr>
          <p:cNvSpPr/>
          <p:nvPr/>
        </p:nvSpPr>
        <p:spPr>
          <a:xfrm>
            <a:off x="876300" y="452735"/>
            <a:ext cx="10096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1:38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helps to explain how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covalent bonds 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formed.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Online Media 2" title="Covalent Bonding | #aumsum #kids #science">
            <a:hlinkClick r:id="" action="ppaction://media"/>
            <a:extLst>
              <a:ext uri="{FF2B5EF4-FFF2-40B4-BE49-F238E27FC236}">
                <a16:creationId xmlns:a16="http://schemas.microsoft.com/office/drawing/2014/main" id="{B787B6AC-C27C-425F-95E4-531E2E5B29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1577876"/>
            <a:ext cx="9296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CBCC2-7AF9-4067-B130-CE14C40AD612}"/>
              </a:ext>
            </a:extLst>
          </p:cNvPr>
          <p:cNvSpPr/>
          <p:nvPr/>
        </p:nvSpPr>
        <p:spPr>
          <a:xfrm>
            <a:off x="539750" y="292785"/>
            <a:ext cx="11118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1:41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for another explanation of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covalent bonding.</a:t>
            </a:r>
            <a:endParaRPr lang="en-AU" sz="2800" dirty="0"/>
          </a:p>
        </p:txBody>
      </p:sp>
      <p:pic>
        <p:nvPicPr>
          <p:cNvPr id="4" name="Online Media 3" title="Chemistry: What is a Covalent Bond? (Polar and Nonpolar)">
            <a:hlinkClick r:id="" action="ppaction://media"/>
            <a:extLst>
              <a:ext uri="{FF2B5EF4-FFF2-40B4-BE49-F238E27FC236}">
                <a16:creationId xmlns:a16="http://schemas.microsoft.com/office/drawing/2014/main" id="{F8CDA766-3353-4830-8F28-CCE1F25E4F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4860" y="816005"/>
            <a:ext cx="10645140" cy="59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Widescreen</PresentationFormat>
  <Paragraphs>16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KaTeX_Main</vt:lpstr>
      <vt:lpstr>Office Theme</vt:lpstr>
      <vt:lpstr>Covalent Bonding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Covalent Bonding</dc:title>
  <dc:creator>Jean D'cruz</dc:creator>
  <cp:lastModifiedBy>Jean D'cruz</cp:lastModifiedBy>
  <cp:revision>1</cp:revision>
  <dcterms:created xsi:type="dcterms:W3CDTF">2020-05-03T08:16:48Z</dcterms:created>
  <dcterms:modified xsi:type="dcterms:W3CDTF">2020-05-03T08:20:34Z</dcterms:modified>
</cp:coreProperties>
</file>