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6989-CE11-4F19-B5CA-ABBC32F8C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E6411-CD12-4501-9B5E-4668BABAC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33190-B945-4891-BFD0-E1D13CCB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51D1-CCB2-48E3-B091-E7A1F13A4DA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F3B29-4497-4AE6-83B6-8EECF9C5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2173F-FFFB-4A0A-83A4-DE90F73A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9775-4FFE-42A1-887F-4FE299EF77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541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D3B4-BFD1-4E18-A305-22EEAAD0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B24F2-1331-4A4D-B7C3-B24E56BDF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207E1-C97B-47F3-949F-1F555447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51D1-CCB2-48E3-B091-E7A1F13A4DA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46D53-B62E-4F7F-9DA8-4184CEBC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3BAF-6561-4ACB-969D-BBE8F238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9775-4FFE-42A1-887F-4FE299EF77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835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9836F-D5B0-4292-913B-3F943B24E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93CC2-C09D-4C16-8CB9-19B78C6CD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F121F-DAEE-4B97-8179-15AE968B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51D1-CCB2-48E3-B091-E7A1F13A4DA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EE05-173E-4AC6-8A9B-EB674D68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060C-99E8-433B-82F0-E48652AB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9775-4FFE-42A1-887F-4FE299EF77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18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F164-992E-4DC1-99CE-A66F2317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0625-F3D5-4A91-8AC8-930545553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A1957-1557-4E31-9B2B-41EE95D2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51D1-CCB2-48E3-B091-E7A1F13A4DA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8F31A-1876-4C9F-A5E9-FDC4FA87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5240A-0C9D-4146-A02C-9CB4FA1E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9775-4FFE-42A1-887F-4FE299EF77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591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1E17-C343-4D9C-8349-B92924AF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C5694-4109-4137-9935-44859D89C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711BE-1B4A-4040-9AEA-886B59FA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51D1-CCB2-48E3-B091-E7A1F13A4DA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1190-1A53-4658-AD9A-65898505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959D0-2684-4A3C-9558-CA3F6EDA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9775-4FFE-42A1-887F-4FE299EF77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09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85BD-D5BC-4219-AF69-C22DC0F27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F75B2-3FC0-4DD2-B2BF-254CCD056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9DE7A-E1FA-4817-AA14-C3C97BDFE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5799D-7277-4775-B006-550096B0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51D1-CCB2-48E3-B091-E7A1F13A4DA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4A274-CB8C-45DA-BBAD-8765749D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33F0-3782-4481-AACC-F06CB90F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9775-4FFE-42A1-887F-4FE299EF77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2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22B9-2840-4A16-9ED5-FFEF139C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1D029-8A36-45FE-9294-BEA3D25B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0CFFC-BA24-40D1-8001-5926E05BA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EE2F3-0716-44ED-BBD4-E6BE3B330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84C41-A76B-4FD1-9AEB-AD81613A6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40484-BFB5-4B76-ABD9-E2AF3C7B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51D1-CCB2-48E3-B091-E7A1F13A4DA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56228-B541-4CA1-B47E-EC28D3BD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1C7A5-FF2F-4635-B2AF-8DBAD7F6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9775-4FFE-42A1-887F-4FE299EF77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036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A260-89D5-4E9C-A6E6-586F00E3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99DCB-4E93-41F3-8044-441B1CC9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51D1-CCB2-48E3-B091-E7A1F13A4DA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45CD2-2860-41E9-BA19-21F87C84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6A00-4CFD-4475-94A7-B98AA175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9775-4FFE-42A1-887F-4FE299EF77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46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D4840-B9C3-44A8-A295-CFAF62ED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51D1-CCB2-48E3-B091-E7A1F13A4DA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52AFD-3F2A-4736-935B-C6938799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6E823-3BBB-4889-A643-07F3D16F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9775-4FFE-42A1-887F-4FE299EF77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69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999A-9951-4C87-A485-ED4D8A71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A7453-2015-496F-8379-EA9FBBA7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40A1D-2E4E-4280-8AFE-EA7134F25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F02D2-5CE1-4C08-9521-1D7AF37E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51D1-CCB2-48E3-B091-E7A1F13A4DA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C8EFD-F38B-480B-93AF-CD158008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2E12D-1E68-435B-A5CB-03434D11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9775-4FFE-42A1-887F-4FE299EF77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912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068C-2E23-468A-B9A6-56A680AF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AA143-4DEE-4B5B-8086-EC71317DC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81913-B5E0-4C1C-A7E7-A5558AA63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E1B1A-7CA9-423D-9EFE-61FFC673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51D1-CCB2-48E3-B091-E7A1F13A4DA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C40D8-C59F-48A9-B963-7E1B90F0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23A40-28BB-40F9-9902-02B33A05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9775-4FFE-42A1-887F-4FE299EF77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798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50C90-F964-4A12-8E69-4341240B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8E009-EB00-4124-93EC-42A619C44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33D70-94ED-4BBF-B430-4362F9D9C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A51D1-CCB2-48E3-B091-E7A1F13A4DA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0B4DB-3F24-426D-ABE0-5F7EC95ED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B76B8-E9E2-49F6-B119-5E1303815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D9775-4FFE-42A1-887F-4FE299EF77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564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SkJzE2Vz_w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11E0-11B2-4F0B-8720-229FB5702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Electron Configuration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6981E-9C18-427D-B958-DBF493918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480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F4C04-67E2-47F2-98AF-A7742ABD8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4" y="348614"/>
            <a:ext cx="10365105" cy="61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6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0D42CE-FAF7-4DBC-BFDE-75A76CFF9979}"/>
              </a:ext>
            </a:extLst>
          </p:cNvPr>
          <p:cNvSpPr/>
          <p:nvPr/>
        </p:nvSpPr>
        <p:spPr>
          <a:xfrm>
            <a:off x="288924" y="749985"/>
            <a:ext cx="115525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first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electron shell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very close to the nucleus, and can only hold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electrons.</a:t>
            </a:r>
            <a:endParaRPr lang="en-AU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79D96D-F631-4608-8597-C74F24FDD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2336115"/>
            <a:ext cx="38100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3C831FC-A790-4211-8C12-FC3E07FB2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479" y="2336115"/>
            <a:ext cx="38100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69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EB4811-233E-4EB4-8A7E-4A1A33E7F526}"/>
              </a:ext>
            </a:extLst>
          </p:cNvPr>
          <p:cNvSpPr/>
          <p:nvPr/>
        </p:nvSpPr>
        <p:spPr>
          <a:xfrm>
            <a:off x="182880" y="380206"/>
            <a:ext cx="107899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second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electron shell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further from the nucleus, and can hold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8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electrons.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Electrons are attracted to protons, and will always fill the electron shells closest to the nucleus first.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0FDB95-5883-4E7A-A8E1-C5BA3BD99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23" y="3086100"/>
            <a:ext cx="3800475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34FA6EA-C1F5-4EAC-A8C2-7E9328C37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839" y="3086100"/>
            <a:ext cx="38100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40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1C69F7-8DFF-4BE9-8017-C92364AC7E94}"/>
              </a:ext>
            </a:extLst>
          </p:cNvPr>
          <p:cNvSpPr/>
          <p:nvPr/>
        </p:nvSpPr>
        <p:spPr>
          <a:xfrm>
            <a:off x="860424" y="587286"/>
            <a:ext cx="104781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third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electron shell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also hold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8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electrons.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Technically the third electron shell can hold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18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electrons, but fortunately you won't need to deal with that just yet!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6433B74-82F6-4082-AFCD-B22FADB33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2742248"/>
            <a:ext cx="3810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093FA2B-D145-426B-97D2-30E1E73DD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742248"/>
            <a:ext cx="3810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48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7F25C6-BDB4-48E6-8849-D4040B935480}"/>
              </a:ext>
            </a:extLst>
          </p:cNvPr>
          <p:cNvSpPr/>
          <p:nvPr/>
        </p:nvSpPr>
        <p:spPr>
          <a:xfrm>
            <a:off x="1157922" y="333147"/>
            <a:ext cx="103863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Electron configurations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used to show how the electrons are arranged in an atom.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magnesium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the electron configuration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2,8,2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is because there are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electrons in the first shell,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8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second and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third.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AFC3A0D-3765-4F70-AB1F-3EA4C50A9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111" y="3076575"/>
            <a:ext cx="3810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1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F551B-3AFA-498B-8E4D-549B0D32D817}"/>
              </a:ext>
            </a:extLst>
          </p:cNvPr>
          <p:cNvSpPr/>
          <p:nvPr/>
        </p:nvSpPr>
        <p:spPr>
          <a:xfrm>
            <a:off x="242888" y="314236"/>
            <a:ext cx="117586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Watch this video (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3:19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for another explanation of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electron configurations.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Online Media 2" title="Drawing Electron Configuration Diagrams | Properties of Matter | Chemistry | FuseSchool">
            <a:hlinkClick r:id="" action="ppaction://media"/>
            <a:extLst>
              <a:ext uri="{FF2B5EF4-FFF2-40B4-BE49-F238E27FC236}">
                <a16:creationId xmlns:a16="http://schemas.microsoft.com/office/drawing/2014/main" id="{F78F545E-DB9D-4C8B-8322-DDE2A783698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96340" y="1257300"/>
            <a:ext cx="9707880" cy="546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9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39E77E-D53F-45B0-A70E-BB74BC8C32B2}"/>
              </a:ext>
            </a:extLst>
          </p:cNvPr>
          <p:cNvSpPr/>
          <p:nvPr/>
        </p:nvSpPr>
        <p:spPr>
          <a:xfrm>
            <a:off x="449262" y="171788"/>
            <a:ext cx="114150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have noticed in earlier lessons that it's not all the electrons that are involved in bonding: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Only the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outermost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electrons are involved in bonding.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known as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valence electrons.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3A5E0BB-FAAC-4D29-ABE3-BD8B9107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180" y="3577670"/>
            <a:ext cx="3223260" cy="322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10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2D0BD4-BE74-46DE-89DF-F68F0E50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" y="481964"/>
            <a:ext cx="8766810" cy="5306227"/>
          </a:xfrm>
          <a:prstGeom prst="rect">
            <a:avLst/>
          </a:prstGeom>
        </p:spPr>
      </p:pic>
      <p:pic>
        <p:nvPicPr>
          <p:cNvPr id="7171" name="Picture 3">
            <a:extLst>
              <a:ext uri="{FF2B5EF4-FFF2-40B4-BE49-F238E27FC236}">
                <a16:creationId xmlns:a16="http://schemas.microsoft.com/office/drawing/2014/main" id="{AA9DC0E6-26DF-400B-8FE7-254E0A5FB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74" y="3429000"/>
            <a:ext cx="2238604" cy="197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09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Widescreen</PresentationFormat>
  <Paragraphs>19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KaTeX_Main</vt:lpstr>
      <vt:lpstr>Office Theme</vt:lpstr>
      <vt:lpstr>Electron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 Configuration</dc:title>
  <dc:creator>Jean D'cruz</dc:creator>
  <cp:lastModifiedBy>Jean D'cruz</cp:lastModifiedBy>
  <cp:revision>1</cp:revision>
  <dcterms:created xsi:type="dcterms:W3CDTF">2020-05-03T07:08:42Z</dcterms:created>
  <dcterms:modified xsi:type="dcterms:W3CDTF">2020-05-03T07:12:24Z</dcterms:modified>
</cp:coreProperties>
</file>