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B122-537B-43D7-966F-65141A666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41ACC-46CF-468C-BFB8-9BD80239A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8816-5104-40C7-B368-12D2A59A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8F20-5A1B-4E07-86C2-E1159DB8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005D-66CD-4BE0-932E-B9031907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7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DC82-9C3B-4192-8AB9-CAC9410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FFE83-84C9-439A-84E2-302FA75B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8D96-22C7-4687-8ECB-AE7A129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14FB-C98D-4F5D-BAB3-9FF12B69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8AEA-F174-47D9-962D-B1A07DF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0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14E5F-58D1-45EC-BA40-ECAC92259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0F738-D0CB-48A6-8DD8-EA8F07D1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11D0-4D58-4281-B040-9B0B1036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D069-3FE5-4046-958C-7BB3A19F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A27A-A2ED-4C7F-8E85-F6692B00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BBCB-2D0C-460D-9157-C3CD317D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F819-679A-4069-8CF2-6145E594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4978-BAF3-4F15-AA7B-9D73A7E0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90E0-AFC2-401E-ADF3-0FCD1117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98EF-97AD-48CB-9989-14E68F36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7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8E36-81F5-443A-86CC-CF3BF880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E3F5-F9E6-41BD-87FE-F0403203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792A-56B3-4189-A068-992F484B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9B5C-9852-474E-A33A-45EC0D01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CCE1-2185-4071-AA78-4AA80CE2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07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097E-612F-4D67-9AE5-B1A6ECD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BD81-E3EB-4CB7-9CCE-662612EAF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AF767-A06E-4BD1-8325-23FDF87DA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7412-9A05-4BC4-982A-C6465AD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68102-E325-4D69-A77D-B55F0119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6EF3-8B4E-4F01-8FCC-47D336A8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9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AE1C-78E3-4817-81A0-BF857F6C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AECFD-6F36-420C-B2B1-30FE26DD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EBC34-B578-4321-9D37-338FA824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FF4D-1E7A-4CA9-A7F8-F1E3E8B2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F4D67-5F13-40E1-88DA-9B50F830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BB15-65A4-48A0-AB82-2143C50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4E3A1-4915-443D-8B94-67F34835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FD644-F675-4218-B40F-CCD8CB6C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85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22B-5972-4876-969B-43EAED6A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22B50-2A95-4F93-ACA8-D3221657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BD45-3D0F-4910-A1F5-198C051B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E9D1-8EE9-4E3B-888B-DA0985EC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52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BE1DB-A285-4620-BFBA-AB4CB031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DE833-4865-4B1E-B186-A7F45E5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ED327-AF08-4398-9DFA-047A3AF9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45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5D0B-161E-414D-BD6D-172ABEBD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0745-AB99-4DD4-9DB6-412399FD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7C68-A6B6-4D6C-8C9F-FE959085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D362-7C58-47A7-88FC-602790BF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8AF14-F181-4529-B967-5DC34C4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D3136-1339-4675-9C88-B0BBFC4E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67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F7F9-E63F-423A-AC82-55CC0457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34474-93F5-4C1E-8AC8-3C1D99E80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145FD-3C27-4FEE-AADD-23724AB5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92BAA-60EE-47AA-8A9E-BA0CD7F7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B0EE7-92C3-441D-AECD-CF257343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8BE6B-7315-4B1D-A7FF-3F54F509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AED8E-C1D0-4915-9245-0938BA0F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0032-559D-4150-BDBB-63E323F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9BD5-3FB3-4E29-8511-9B4DA1EEB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E77-E06F-4B78-8C87-1E80E424ECD8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F967-0425-4702-8601-674D1A10E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83FE-B50C-4C46-A088-C2A175C5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1759-20F4-46D7-A37F-7FF429733F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6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ixxJtJPVXk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6DaCYKh77E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BC46-B616-4858-89A9-5EA4CA7D6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Group 1 and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7A8BF-7AAA-46B1-A53D-CB2BA14E6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0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340086-175C-4971-B576-042562D42CEF}"/>
              </a:ext>
            </a:extLst>
          </p:cNvPr>
          <p:cNvSpPr/>
          <p:nvPr/>
        </p:nvSpPr>
        <p:spPr>
          <a:xfrm>
            <a:off x="685800" y="584925"/>
            <a:ext cx="111785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lesson on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The Periodic Table,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was mentioned that each group shares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 characteristics.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next few lessons will explain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similarities, differences and properties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groups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EC00A3-CCAD-472F-916C-1DBCF7999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764840"/>
            <a:ext cx="76104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FD805A-2B06-4AE7-9722-2023699BA2A9}"/>
              </a:ext>
            </a:extLst>
          </p:cNvPr>
          <p:cNvSpPr/>
          <p:nvPr/>
        </p:nvSpPr>
        <p:spPr>
          <a:xfrm>
            <a:off x="517525" y="58206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are known as the </a:t>
            </a:r>
            <a:r>
              <a:rPr lang="en-AU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alkali metals.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AU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alkali metals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highly reactive and, due to having 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electron, form ions with a charge of 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+1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alkali metals are lithium (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Li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sodium (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potassium (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K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rubidium (</a:t>
            </a:r>
            <a:r>
              <a:rPr lang="en-AU" sz="2800" b="0" i="0" dirty="0" err="1">
                <a:solidFill>
                  <a:srgbClr val="444444"/>
                </a:solidFill>
                <a:effectLst/>
                <a:latin typeface="KaTeX_Main"/>
              </a:rPr>
              <a:t>Rb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en-AU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cesium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/caesium (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Cs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francium (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KaTeX_Main"/>
              </a:rPr>
              <a:t>Fr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not covered in this lesson).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AA582-22B9-4664-A126-E115EB71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925830"/>
            <a:ext cx="6000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6982B6F-87EC-4C51-B92E-6E43294E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1696492"/>
            <a:ext cx="4000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2DF07-A6EF-42FF-93DE-FFBBC7C5B821}"/>
              </a:ext>
            </a:extLst>
          </p:cNvPr>
          <p:cNvSpPr/>
          <p:nvPr/>
        </p:nvSpPr>
        <p:spPr>
          <a:xfrm>
            <a:off x="8091170" y="1696492"/>
            <a:ext cx="45443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Reactivity increases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 </a:t>
            </a:r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 down the group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because the valence electrons are getting further from the nucleus, and are easier to remove.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966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4379E-7712-459F-A616-B426057DDC1E}"/>
              </a:ext>
            </a:extLst>
          </p:cNvPr>
          <p:cNvSpPr/>
          <p:nvPr/>
        </p:nvSpPr>
        <p:spPr>
          <a:xfrm>
            <a:off x="563562" y="0"/>
            <a:ext cx="1111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Alkali metals will react to produce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similar compounds.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will all react with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ionic compounds with the formula 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XCl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where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alkali metal.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will all react with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ionic compounds with the formula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where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alkali metal.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09D7B-094D-4ED2-8389-9B198C26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4" y="4257674"/>
            <a:ext cx="8189595" cy="22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9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8FC95-2599-4E28-8AF7-9834CC705480}"/>
              </a:ext>
            </a:extLst>
          </p:cNvPr>
          <p:cNvSpPr/>
          <p:nvPr/>
        </p:nvSpPr>
        <p:spPr>
          <a:xfrm>
            <a:off x="434340" y="400388"/>
            <a:ext cx="114071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Alkali metals are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very soft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you can cut most of them with a knife.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Alkali metals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react violently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water. Any alkali metals stored in your school will probably be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completely submerged in oil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avoid unwanted reactions.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D82006-9DDF-4366-BD55-8856927C3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47" y="2802354"/>
            <a:ext cx="25241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5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536B20-F689-4CBE-AC7A-FF7D4B5D3AE1}"/>
              </a:ext>
            </a:extLst>
          </p:cNvPr>
          <p:cNvSpPr/>
          <p:nvPr/>
        </p:nvSpPr>
        <p:spPr>
          <a:xfrm>
            <a:off x="2025650" y="635685"/>
            <a:ext cx="94729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2:21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an example of how reactive alkali metals are.</a:t>
            </a:r>
            <a:endParaRPr lang="en-AU" sz="2800" dirty="0"/>
          </a:p>
        </p:txBody>
      </p:sp>
      <p:pic>
        <p:nvPicPr>
          <p:cNvPr id="3" name="Online Media 2" title="Alkali metals in water, accurate!">
            <a:hlinkClick r:id="" action="ppaction://media"/>
            <a:extLst>
              <a:ext uri="{FF2B5EF4-FFF2-40B4-BE49-F238E27FC236}">
                <a16:creationId xmlns:a16="http://schemas.microsoft.com/office/drawing/2014/main" id="{C40E3CAC-AEFB-4FCA-BE35-FA7D2F48447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95650" y="1699841"/>
            <a:ext cx="6511290" cy="48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CED8C-771B-4A28-80CE-EDC04762708C}"/>
              </a:ext>
            </a:extLst>
          </p:cNvPr>
          <p:cNvSpPr/>
          <p:nvPr/>
        </p:nvSpPr>
        <p:spPr>
          <a:xfrm>
            <a:off x="5867400" y="63128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are known as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alkaline earth metals.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alkaline earth metals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reactive (though not as reactive as alkali metals), and, due to having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electrons, form ions with a charge 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+2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80EE65D5-D9EC-44BF-B345-F281F3C1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03020"/>
            <a:ext cx="6191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0E9EB1C-647B-4288-A86F-0945C32E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2171700"/>
            <a:ext cx="4000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5CCF7D-F99F-4BE3-BD57-063299982541}"/>
              </a:ext>
            </a:extLst>
          </p:cNvPr>
          <p:cNvSpPr/>
          <p:nvPr/>
        </p:nvSpPr>
        <p:spPr>
          <a:xfrm>
            <a:off x="1758315" y="1769150"/>
            <a:ext cx="35394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Reactivity increases 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 </a:t>
            </a:r>
            <a:r>
              <a:rPr lang="en-US" sz="24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 down the group.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 valence electrons are getting further from the nucleus, and are easier to remove.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9962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5D8BF-B09F-4FBD-9F77-1FF06F96165A}"/>
              </a:ext>
            </a:extLst>
          </p:cNvPr>
          <p:cNvSpPr/>
          <p:nvPr/>
        </p:nvSpPr>
        <p:spPr>
          <a:xfrm>
            <a:off x="160020" y="418525"/>
            <a:ext cx="11384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Alkaline earth metals react to produce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similar compounds.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will all react with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ionic compounds with the formula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XCl2​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where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alkaline earth metal.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will all react with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ionic compounds with the formula 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XO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alkaline earth metal.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71430-7610-4CF1-A2C7-E650101F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4332049"/>
            <a:ext cx="8221980" cy="28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5F588-CFC3-44B4-90E8-65B9146F3522}"/>
              </a:ext>
            </a:extLst>
          </p:cNvPr>
          <p:cNvSpPr/>
          <p:nvPr/>
        </p:nvSpPr>
        <p:spPr>
          <a:xfrm>
            <a:off x="722948" y="337800"/>
            <a:ext cx="10295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2:09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demonstrates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reactivity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alkaline earth metals with water.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Online Media 2" title="Chemistry of the group 2 elements (reactions with water)">
            <a:hlinkClick r:id="" action="ppaction://media"/>
            <a:extLst>
              <a:ext uri="{FF2B5EF4-FFF2-40B4-BE49-F238E27FC236}">
                <a16:creationId xmlns:a16="http://schemas.microsoft.com/office/drawing/2014/main" id="{E8AB4043-017F-4B91-9B8E-168EB038D6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5530" y="1515500"/>
            <a:ext cx="7128510" cy="53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Widescreen</PresentationFormat>
  <Paragraphs>37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Group 1 and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and 2</dc:title>
  <dc:creator>Jean D'cruz</dc:creator>
  <cp:lastModifiedBy>Jean D'cruz</cp:lastModifiedBy>
  <cp:revision>1</cp:revision>
  <dcterms:created xsi:type="dcterms:W3CDTF">2020-05-03T07:17:26Z</dcterms:created>
  <dcterms:modified xsi:type="dcterms:W3CDTF">2020-05-03T07:24:09Z</dcterms:modified>
</cp:coreProperties>
</file>