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9015-CA4E-4B8C-BAA6-D10E5A52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F0ABD-2B4F-48E1-8AE2-F8ECD6A33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1209-2C47-42B0-B0BE-CF88D5B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B4E4F-F105-4FAE-A801-A063912B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88A9-0A03-408A-B158-7D461836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0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0C31-ED3E-41AA-9B8F-95DCC4A5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D7DBE-B657-4F8C-9032-FC537635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1B11-8199-48A9-9AEF-F5E6311C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33B23-A822-4AAE-A03C-A61804DE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6B6F4-2C22-48D2-AA0D-0A3F31F0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51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8E604-2692-42B1-A17F-86FE8D80A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7CC65-F8CB-4FCB-8EE6-51808957A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3D50F-1F3D-4CC6-8752-EFD85713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0A387-5C66-4B3E-B7F5-5FA53846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DC1CE-ED07-4B88-8CA2-5BC9FBD8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82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9EA7-4AB0-47AC-92EF-18C562F0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FE22-E421-44BF-8809-DF900372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D5B4-E2BE-4F78-ACB0-D05680CC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06A6-E8C5-485E-AAC8-AF5C3895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09A3-AFCF-481E-B8B5-AA3C91CB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10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ECDE-E87D-4FA8-A2D9-0981965C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25BF1-0EA9-4D15-BF0B-B806287E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0390-3194-40B4-9000-071FF98E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E81B-3A42-4D7E-9C4C-69AFDBAE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F74E-E354-4E6F-8D27-F202EE1A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74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A030-F42A-4D9F-9828-62E57FFA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465D-0B4B-446B-9AA3-C787D5CA8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2C1EF-4F2C-458B-B5CD-A59F59BAA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A7BE2-475B-46C8-887A-859B8B02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8059B-8D93-4639-950E-638116EF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65337-88AF-483F-B76D-A5370DA8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1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1E18-3DCD-4D5A-AB2A-97E113C55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3336-F4F9-4FA9-9F09-7F786AD1E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56E43-1AC0-4304-B1B1-3E595DD42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F726F-5F2D-42BA-BAC7-9D7F72FC7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50756-943B-4D52-B93E-FDB35955A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99F9D-BCFA-4A04-B1DA-1F7C2D74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44307-A1AB-48F1-810D-9D9B4504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4BC08-F88C-4E82-B3A8-CB06878D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13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6D43-68E6-4067-B324-C6EA129C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4556C-6D31-4F02-A8DD-3D911B1C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7221D-5A10-4CED-B775-0AE8D37C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C9F5C-E737-4B49-9A2C-33BA81D2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72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116A4-715D-429C-B505-27B53E9C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F579C-939D-4240-936C-17A8B3F9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D790-9C77-40CC-BD89-195E6FF7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7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C1B4-C440-40FC-9D88-47D01F69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CE8C-2F98-4FE5-93C7-49B56910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B2CC6-3D6E-4790-9F1A-31C1E6879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E9226-1699-4751-8C47-E174DB13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A91A-4284-423B-BF81-F2DE646F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03DA0-DC93-4FA0-8A07-082F284C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58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970E-5B83-45D5-B7FE-93D6B722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52C16-8195-421D-93BA-2522F870F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D07DB-6746-4D47-8E7C-B61F01B6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DBAE-0ADD-46F6-BC71-E107E076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A78F5-9E95-4E9B-9B88-9B0B2E66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D40BA-F7C6-47C2-9C3D-11588994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0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62979-57C9-4DA2-9F1E-36E6AE71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3E473-872A-4C3F-B979-2725682D5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26AB-3BC6-4D1C-ACF3-EE7823BDB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1FDD-3194-4207-8338-E1F5D400DE2A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0147-AB29-4C00-B516-CBD319C64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638B-957C-4490-B0CD-C5A278702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8238-1F2D-4B5E-BB8C-4D1B3CC7CF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43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eCwRWf79zw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1E72-D209-4A9F-8FE2-3D40DACC6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Group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674C0-DD65-4E22-9F6C-F04B12C26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250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927FB-5D52-43CF-BFC0-FAAEBB44EED9}"/>
              </a:ext>
            </a:extLst>
          </p:cNvPr>
          <p:cNvSpPr/>
          <p:nvPr/>
        </p:nvSpPr>
        <p:spPr>
          <a:xfrm>
            <a:off x="314324" y="233244"/>
            <a:ext cx="115271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Lead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fifth element in 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the last that exists naturally.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it was known to be poisonous, lead was used for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plumbing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paints.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Nowadays,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80%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lead produced is used to make car batteries.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Contrary to popular belief, lead metal has never been used to make pencils!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E4531A6-D141-41F5-9C48-7B03F377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123" y="3799319"/>
            <a:ext cx="4605337" cy="30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0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9BB2C2-805E-4541-B815-F92B06F318E4}"/>
              </a:ext>
            </a:extLst>
          </p:cNvPr>
          <p:cNvSpPr/>
          <p:nvPr/>
        </p:nvSpPr>
        <p:spPr>
          <a:xfrm>
            <a:off x="297180" y="612844"/>
            <a:ext cx="62636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 all have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valence electrons. This means they all tend to form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covalent bonds (share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with other non-metals).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 have a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wide range of properties and uses,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group has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non-metal (carbon,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metalloids (silicon,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Si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germanium,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metals (tin,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Sn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lead,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Pb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260E3A-B58A-4FE1-A8FD-AA6515BE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638" y="847724"/>
            <a:ext cx="774382" cy="474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180362-CF9B-475C-A5CC-C0B1498ED4B2}"/>
              </a:ext>
            </a:extLst>
          </p:cNvPr>
          <p:cNvSpPr/>
          <p:nvPr/>
        </p:nvSpPr>
        <p:spPr>
          <a:xfrm>
            <a:off x="1385888" y="602427"/>
            <a:ext cx="100212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reminder, covalent bonding occurs when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an atom shares its valence electrons.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 have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valence electrons, and can share them to form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covalent bonds.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most covalent bonds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element can form, aside from a few complex exceptions.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Note, this picture does not show carbon's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 shell.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D5B00-FDAE-48D7-8130-59C67E65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4384358"/>
            <a:ext cx="19050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9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4AC404-7D74-4772-930E-9FE91E18A11A}"/>
              </a:ext>
            </a:extLst>
          </p:cNvPr>
          <p:cNvSpPr/>
          <p:nvPr/>
        </p:nvSpPr>
        <p:spPr>
          <a:xfrm>
            <a:off x="708660" y="219800"/>
            <a:ext cx="110413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US" sz="28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really steals the spotlight in group </a:t>
            </a:r>
            <a:r>
              <a:rPr lang="en-US" sz="2800" b="0" i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US" sz="28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Pure carbon can exist in </a:t>
            </a:r>
            <a:r>
              <a:rPr lang="en-US" sz="2800" b="1" i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several different forms,</a:t>
            </a:r>
            <a:r>
              <a:rPr lang="en-US" sz="28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with a </a:t>
            </a:r>
            <a:r>
              <a:rPr lang="en-US" sz="2800" b="1" i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huge range of properties,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carbon compounds make up </a:t>
            </a:r>
            <a:r>
              <a:rPr lang="en-US" sz="2800" b="1" i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all known life on Earth.</a:t>
            </a:r>
            <a:endParaRPr lang="en-US" sz="2800" b="0" i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7D7C84-C287-4C15-896F-30F328D9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23" y="2897456"/>
            <a:ext cx="4925377" cy="327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706C7F-E625-4257-ABE5-044705CEA1E9}"/>
              </a:ext>
            </a:extLst>
          </p:cNvPr>
          <p:cNvSpPr/>
          <p:nvPr/>
        </p:nvSpPr>
        <p:spPr>
          <a:xfrm>
            <a:off x="712470" y="560021"/>
            <a:ext cx="107670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exists in several different forms (known 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allotropes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the two most common 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graphite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diamond.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forms have very different properties.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Graphite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black, soft and conducts electricity.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Diamond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clear, hard and does not conduct electricity.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062AE1-4224-4753-9702-79CCD611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3668564"/>
            <a:ext cx="4367212" cy="300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18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30D18-A4D4-4837-9607-7CA25B6EC188}"/>
              </a:ext>
            </a:extLst>
          </p:cNvPr>
          <p:cNvSpPr/>
          <p:nvPr/>
        </p:nvSpPr>
        <p:spPr>
          <a:xfrm>
            <a:off x="571500" y="705535"/>
            <a:ext cx="11041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0:57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for a few examples of the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range of properties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carbon has.</a:t>
            </a:r>
            <a:endParaRPr lang="en-AU" sz="2800" dirty="0"/>
          </a:p>
        </p:txBody>
      </p:sp>
      <p:pic>
        <p:nvPicPr>
          <p:cNvPr id="3" name="Online Media 2" title="Introducing Carbon - The chemistry of almost everything (27/31)">
            <a:hlinkClick r:id="" action="ppaction://media"/>
            <a:extLst>
              <a:ext uri="{FF2B5EF4-FFF2-40B4-BE49-F238E27FC236}">
                <a16:creationId xmlns:a16="http://schemas.microsoft.com/office/drawing/2014/main" id="{7E3D7D50-07CA-4052-B06D-D15B9E987A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77540" y="2090420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962E6-851B-43EB-B190-6F9DF25C3060}"/>
              </a:ext>
            </a:extLst>
          </p:cNvPr>
          <p:cNvSpPr/>
          <p:nvPr/>
        </p:nvSpPr>
        <p:spPr>
          <a:xfrm>
            <a:off x="701040" y="320457"/>
            <a:ext cx="10789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Silicon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next element in 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Silicon is the main component in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glass,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used to produce a variety of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electronics.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Due to silicon sharing many properties with carbon, it could theoretically be a building block for life on other planets!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2783A9-841B-4B79-A96D-1447C2F9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703320"/>
            <a:ext cx="4246027" cy="283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69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A03B9-0861-4DFA-844C-4ACE1306D615}"/>
              </a:ext>
            </a:extLst>
          </p:cNvPr>
          <p:cNvSpPr/>
          <p:nvPr/>
        </p:nvSpPr>
        <p:spPr>
          <a:xfrm>
            <a:off x="594360" y="927825"/>
            <a:ext cx="109042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Germanium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third element in 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Germanium is also used to produce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glass and electronics,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it tends to be used for more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specialised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applications, such as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thermal vision cameras.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FC7962-346A-4FD4-BA74-4F41B3FD2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03" y="3683407"/>
            <a:ext cx="3800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1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5DCE78-B173-494A-94E6-53E6547EF163}"/>
              </a:ext>
            </a:extLst>
          </p:cNvPr>
          <p:cNvSpPr/>
          <p:nvPr/>
        </p:nvSpPr>
        <p:spPr>
          <a:xfrm>
            <a:off x="0" y="288380"/>
            <a:ext cx="120243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fourth element in 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Tin is a metal which has been used for thousands of years, as a component of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bronze.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Tin is also a component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brass, pewter and solder.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35BF815-05E9-4E2F-BAD5-9F92EB764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13" y="3686949"/>
            <a:ext cx="4000733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Widescreen</PresentationFormat>
  <Paragraphs>38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Group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Jean D'cruz</dc:creator>
  <cp:lastModifiedBy>Jean D'cruz</cp:lastModifiedBy>
  <cp:revision>1</cp:revision>
  <dcterms:created xsi:type="dcterms:W3CDTF">2020-05-03T07:50:54Z</dcterms:created>
  <dcterms:modified xsi:type="dcterms:W3CDTF">2020-05-03T07:54:47Z</dcterms:modified>
</cp:coreProperties>
</file>