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72515-DFDB-44D1-8005-16DC64AD2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E950B-EA6A-46FD-82F8-1FB632607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9E8BA-728D-413F-8792-9F808E883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1869C-DF73-404E-B8A9-99A3274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5F601D-432B-478A-B934-4E62C535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967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DD7E-44BF-4BD7-B29A-DA58CA6E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CD716-D75F-4EDD-A938-1E1F918FC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62A70-BA4F-4A65-A9B1-902ECC490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131AE-C06C-473F-A6AE-ABA13A8C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F6BDD-0BED-4089-A001-C23141D9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8288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D4240-1D22-44CD-AB37-4C831597F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BDCFA-A48C-4A17-B9FA-2163F1B87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8D11-6F8D-4E26-8B51-48E81035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118C8-A947-4A7B-89A9-5E743A056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F2746-CD50-4441-AFB4-FF9B9CD81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8607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407A-9F70-4A05-A6CE-CD0FB594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B5113-A80B-4405-A359-7EC80472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D9066-39B2-44C8-9BAC-F4C941AD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A67E1-1230-446A-A706-99DD9370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337B7-78FB-480D-9BE7-D6708898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470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D2F7-38B5-4425-8C8A-494FB4D9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AA743-9188-40D3-8A2D-07E6009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C266F-C9D2-41B7-8609-A8C6A12D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2394-AA91-40D6-BC7F-D87B24179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3D36D-A144-42ED-8FA8-7AE7F5E96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27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4D625-B931-4732-AD4C-ADD13488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60838-05FE-4618-A72B-430C9551A6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3D1CF-BC11-4F1B-A2F4-51BCFC9910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F737F-EB7E-4B01-BB04-6C2BAA5DF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ACEBE-02CD-49BB-AAF0-443922E7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AE2A7-9F5C-406C-8A8E-31B5F0E6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6002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B6F4-5D99-4B4E-83B2-59BDA575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DACE1-E5B8-447F-9B3A-E951DACA0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FB0FC-E351-4461-A73C-BDA6FCA5F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AF7A9-BC65-4CAD-A660-0D512B0B9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0B0F9C-00A7-464C-8475-B7A33CEEC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A4C55C-B40C-479D-839D-904F3C130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7B668F-6702-41FE-B4BC-ADB5DE6B0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20AD8-D1FB-42B7-9177-44C4372B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7658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8ADE6-CCD1-4BCB-8DAA-C832CBCD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8A4FDF-63B7-44E2-94F0-FCDE97A7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B3FCC-DA7A-47F7-B83C-4ACC3E5E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6F10F-45A9-4A82-A00A-6B27B3B4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47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ABB0A-1E20-40FA-9747-C3FCAB84A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5AB5C-3816-452E-A0A3-733F62C7F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1397C-27E5-4608-A0EC-0D64D3B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342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280C-1AED-4C1F-9EFB-52602CF3D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D4356-BCDF-493A-A2A5-64F88F390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A3D885-7592-4782-B350-118627CA9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ED17F-05A4-4AF7-AB82-3B4771725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F3223A-6B31-46F6-8CFF-AC0CFE4E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EFE00F-E326-4367-836C-76C5B2E00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0627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94C25-CE2E-48FB-9C38-C6207AAC6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0DE9DE-D956-447E-869E-4B6C6ED11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1E6401-DBE8-4517-A1E8-BE5037641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1A82D-4C28-4B29-9C08-AC3EC1617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4D6D6-355C-4AC1-9077-5AF2A68A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9EB90-5BB4-426A-A036-C4FB5D3F5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16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ECC4E0-DC18-47C7-ABE3-4D97B5D9C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978BE-9324-4AA3-B2F4-EA626231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7A315-6B3A-4535-B704-5639F9160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CFC96-938B-4E3D-8622-2F809601A890}" type="datetimeFigureOut">
              <a:rPr lang="en-AU" smtClean="0"/>
              <a:t>3/05/2020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A79C8-E7C2-4739-8ABF-E1C73CF87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3AC20-21A9-4717-BF00-5C13E63E1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76031-3A7C-40FC-A612-417D52B07C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196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lRhLicNo8Q?feature=oemb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DC93-511C-42C6-8F09-F699F2C558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Introduction to 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6D02A3-4CCE-41B6-8B03-6DB609AF9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9452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9D1794-E4C8-4104-8228-FDB0B1BAF6EA}"/>
              </a:ext>
            </a:extLst>
          </p:cNvPr>
          <p:cNvSpPr/>
          <p:nvPr/>
        </p:nvSpPr>
        <p:spPr>
          <a:xfrm>
            <a:off x="403860" y="316280"/>
            <a:ext cx="113461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Watch the video below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(5:35)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learn how to speak </a:t>
            </a:r>
            <a:r>
              <a:rPr lang="en-US" sz="2800" b="0" i="0" dirty="0" err="1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Chemistrian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 (in other words,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how to name 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).</a:t>
            </a:r>
            <a:endParaRPr lang="en-AU" sz="2800" dirty="0"/>
          </a:p>
        </p:txBody>
      </p:sp>
      <p:pic>
        <p:nvPicPr>
          <p:cNvPr id="3" name="Online Media 2" title="How to Speak Chemistrian: Crash Course Chemistry #11">
            <a:hlinkClick r:id="" action="ppaction://media"/>
            <a:extLst>
              <a:ext uri="{FF2B5EF4-FFF2-40B4-BE49-F238E27FC236}">
                <a16:creationId xmlns:a16="http://schemas.microsoft.com/office/drawing/2014/main" id="{ECBB8FE4-1896-4B27-B92D-B2DCF2C0EBA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10370" y="1270387"/>
            <a:ext cx="9371259" cy="527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8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CFE36-86A0-463C-8CE0-33D82CE0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" y="320040"/>
            <a:ext cx="9750743" cy="668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34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C077C18-30FE-431C-85AE-5A3FE6DD8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684" y="0"/>
            <a:ext cx="9355455" cy="697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5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80B913-61D2-4F33-9CBD-EFD74558B9B4}"/>
              </a:ext>
            </a:extLst>
          </p:cNvPr>
          <p:cNvSpPr/>
          <p:nvPr/>
        </p:nvSpPr>
        <p:spPr>
          <a:xfrm>
            <a:off x="403860" y="970866"/>
            <a:ext cx="11384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Welcome to this Smart Lesson! After you have completed this lesson, you should be able to:</a:t>
            </a:r>
          </a:p>
          <a:p>
            <a:endParaRPr lang="en-US" sz="28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Define the terms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ion, cation and anion.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Explain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how and why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ions form, in terms of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electron configurations.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State the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names and symbols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ions formed by the first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elements of the periodic table, plus other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selected elements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(Cu, Fe, Pb, Zn, Ag).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76231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DEC795-2EAD-4596-8B77-04D97116CDE5}"/>
              </a:ext>
            </a:extLst>
          </p:cNvPr>
          <p:cNvSpPr/>
          <p:nvPr/>
        </p:nvSpPr>
        <p:spPr>
          <a:xfrm>
            <a:off x="685800" y="928142"/>
            <a:ext cx="10629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essential for life: if there were no ions, your body would not function! The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cells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body use ions to </a:t>
            </a:r>
            <a:r>
              <a:rPr lang="en-US" sz="2800" b="1" i="0" dirty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communicate.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Ions are also what make up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crystals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Earth's crust, and </a:t>
            </a:r>
            <a:r>
              <a:rPr lang="en-US" sz="2800" b="1" i="0" dirty="0">
                <a:solidFill>
                  <a:srgbClr val="6773B2"/>
                </a:solidFill>
                <a:effectLst/>
                <a:latin typeface="Arial" panose="020B0604020202020204" pitchFamily="34" charset="0"/>
              </a:rPr>
              <a:t>lightning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atmosphere.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2AC9E0-7F63-4272-A56A-6C89BFE75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159" y="3429000"/>
            <a:ext cx="6366736" cy="322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0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39F4317-6545-4282-8083-D8498C9D7DDC}"/>
              </a:ext>
            </a:extLst>
          </p:cNvPr>
          <p:cNvSpPr/>
          <p:nvPr/>
        </p:nvSpPr>
        <p:spPr>
          <a:xfrm>
            <a:off x="274320" y="309266"/>
            <a:ext cx="1131569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charged particles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form when an atom or molecule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loses or gains electrons.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Atoms are most </a:t>
            </a:r>
            <a:r>
              <a:rPr lang="en-US" sz="2800" b="1" i="0" dirty="0">
                <a:solidFill>
                  <a:srgbClr val="8C4AB2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their valence (outer) electron shell is full of electrons. Atoms without full valence shells can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gain or lose electrons to become stable,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in the process they become </a:t>
            </a:r>
            <a:r>
              <a:rPr lang="en-US" sz="2800" b="1" i="0" dirty="0">
                <a:solidFill>
                  <a:srgbClr val="0066CC"/>
                </a:solidFill>
                <a:effectLst/>
                <a:latin typeface="Arial" panose="020B0604020202020204" pitchFamily="34" charset="0"/>
              </a:rPr>
              <a:t>ions.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68F0AC-E2E8-4E51-8070-7E4CE6A427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694" y="3548359"/>
            <a:ext cx="7600950" cy="300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09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50C862-B637-438D-AAFB-703BE98ABF0F}"/>
              </a:ext>
            </a:extLst>
          </p:cNvPr>
          <p:cNvSpPr/>
          <p:nvPr/>
        </p:nvSpPr>
        <p:spPr>
          <a:xfrm>
            <a:off x="540702" y="447765"/>
            <a:ext cx="1123219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How do we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different types of ions?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Cations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 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same name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their parent atom, with "ion" added to the end.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a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sodium atom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becomes a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sodium 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64A3BC1-A7E7-461D-A484-12DE4F66D3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303" y="3400335"/>
            <a:ext cx="76104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4759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EEA09-9E54-41E6-8A4B-1658083F588D}"/>
              </a:ext>
            </a:extLst>
          </p:cNvPr>
          <p:cNvSpPr/>
          <p:nvPr/>
        </p:nvSpPr>
        <p:spPr>
          <a:xfrm>
            <a:off x="159067" y="447378"/>
            <a:ext cx="1203293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Metal atoms,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on the left-hand side and middle of the periodic table, form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cations.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Hydrogen also forms a cation although it is a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non-metal.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the element is found on 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left-hand side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periodic table, there's a good chance the name of the ion is the </a:t>
            </a:r>
            <a:r>
              <a:rPr lang="en-US" sz="2800" b="1" i="0" dirty="0">
                <a:solidFill>
                  <a:srgbClr val="00868B"/>
                </a:solidFill>
                <a:effectLst/>
                <a:latin typeface="Arial" panose="020B0604020202020204" pitchFamily="34" charset="0"/>
              </a:rPr>
              <a:t>same as the name of the atom.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BBFCECA-8CB4-450C-9EFE-270D495A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020" y="2762547"/>
            <a:ext cx="66770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7649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FFAA21-00B4-4C87-95B9-ECE30DBB9CCE}"/>
              </a:ext>
            </a:extLst>
          </p:cNvPr>
          <p:cNvSpPr/>
          <p:nvPr/>
        </p:nvSpPr>
        <p:spPr>
          <a:xfrm>
            <a:off x="196850" y="107861"/>
            <a:ext cx="119951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Anions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have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different names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parent atom.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end of the element's name is replaced with </a:t>
            </a:r>
            <a:r>
              <a:rPr lang="en-US" sz="2800" b="1" i="0" dirty="0">
                <a:solidFill>
                  <a:srgbClr val="32B57C"/>
                </a:solidFill>
                <a:effectLst/>
                <a:latin typeface="Arial" panose="020B0604020202020204" pitchFamily="34" charset="0"/>
              </a:rPr>
              <a:t>-ide.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example, a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chlorine atom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becomes a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chlor</a:t>
            </a:r>
            <a:r>
              <a:rPr lang="en-US" sz="2800" b="1" i="0" u="sng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ide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 ion.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2D6CEB6-E6CC-47B8-8D7B-2C7D80F2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54605"/>
            <a:ext cx="762000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50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70980D-B082-4DDE-8368-EC8A2640BA17}"/>
              </a:ext>
            </a:extLst>
          </p:cNvPr>
          <p:cNvSpPr/>
          <p:nvPr/>
        </p:nvSpPr>
        <p:spPr>
          <a:xfrm>
            <a:off x="425450" y="356960"/>
            <a:ext cx="1093597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Non-metal atoms,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found on the right-hand side of the periodic table, form anions. These are shown in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orange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 periodic table below.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Elements in group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15,16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17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will all form ions with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different names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their parent atom.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AC8C5910-9527-434D-B5B1-C7D6FBF97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728" y="3034616"/>
            <a:ext cx="6677025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0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FB820C-76BC-498D-80E0-2773C0B3FAF2}"/>
              </a:ext>
            </a:extLst>
          </p:cNvPr>
          <p:cNvSpPr/>
          <p:nvPr/>
        </p:nvSpPr>
        <p:spPr>
          <a:xfrm>
            <a:off x="594360" y="519024"/>
            <a:ext cx="112928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your exam, you'll be given a </a:t>
            </a:r>
            <a:r>
              <a:rPr lang="en-US" sz="2800" b="1" i="0" dirty="0">
                <a:solidFill>
                  <a:srgbClr val="1B479F"/>
                </a:solidFill>
                <a:effectLst/>
                <a:latin typeface="Arial" panose="020B0604020202020204" pitchFamily="34" charset="0"/>
              </a:rPr>
              <a:t>table of ions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the one below. It will not have any of the names of the ions on it, </a:t>
            </a:r>
            <a:r>
              <a:rPr lang="en-US" sz="2800" b="1" i="0" dirty="0">
                <a:solidFill>
                  <a:srgbClr val="FF7F50"/>
                </a:solidFill>
                <a:effectLst/>
                <a:latin typeface="Arial" panose="020B0604020202020204" pitchFamily="34" charset="0"/>
              </a:rPr>
              <a:t>only their symbols.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will need to </a:t>
            </a:r>
            <a:r>
              <a:rPr lang="en-US" sz="2800" b="1" i="0" dirty="0">
                <a:solidFill>
                  <a:srgbClr val="5F9FB9"/>
                </a:solidFill>
                <a:effectLst/>
                <a:latin typeface="Arial" panose="020B0604020202020204" pitchFamily="34" charset="0"/>
              </a:rPr>
              <a:t>remember the names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given ions.</a:t>
            </a:r>
            <a:endParaRPr lang="en-AU" sz="2800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B830ECD-A25F-4140-9E4D-5D7D5F94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80" y="1904019"/>
            <a:ext cx="6758940" cy="457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764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49</Words>
  <Application>Microsoft Office PowerPoint</Application>
  <PresentationFormat>Widescreen</PresentationFormat>
  <Paragraphs>29</Paragraphs>
  <Slides>12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KaTeX_Main</vt:lpstr>
      <vt:lpstr>Office Theme</vt:lpstr>
      <vt:lpstr>Introduction to 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Ions</dc:title>
  <dc:creator>Jean D'cruz</dc:creator>
  <cp:lastModifiedBy>Jean D'cruz</cp:lastModifiedBy>
  <cp:revision>1</cp:revision>
  <dcterms:created xsi:type="dcterms:W3CDTF">2020-05-03T08:00:30Z</dcterms:created>
  <dcterms:modified xsi:type="dcterms:W3CDTF">2020-05-03T08:05:36Z</dcterms:modified>
</cp:coreProperties>
</file>