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A62C2-4384-40EB-AF9A-640B668F7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673B3-9BDD-475C-B04E-055B8E7B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99093-AC47-4E3F-82F6-CA51B7B0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B4918-4684-4B9F-B40D-9AD82C9C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4F3D-727A-4257-B69C-E72B4F863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44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9AA1-D59C-4F55-A12D-7E44E5F6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6ADE3-02D2-4792-9765-60084F473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336DF-C3DD-4561-A7A0-6B8B2D02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3845-24EA-4F28-BF77-CD73E2E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3740-3A96-47E3-9567-D8DD58FF2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531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8206EC-158B-41D1-9A13-A3996EBCC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5273F-FA06-4068-8D48-DED946AD2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F5C2-CCDB-4FDD-B11A-10DF2461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9CE2-7C41-4007-ABF2-97A07771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BC7E-71C1-4BF4-8116-CFAD8998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40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37D24-AC49-40DC-BDC2-20C2A569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9AEE1-D8D6-43C2-A9FA-46802E131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CAEA-71AF-4520-9CA1-B9EA8A37F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F7154-FB17-4A30-AF3C-A9361183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BDAC4-4892-4C4B-9689-994D26A7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445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8AF-9D7F-4C72-9A6E-8E2DEEEDD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10BE-4393-469F-A6B9-76685EE36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5F3AE-0C8B-4D31-8B89-9C2EA36E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C0A-3C0E-4AD8-9EF7-42FCBE265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DE75A-45E6-42AC-A0B6-60DE8712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20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3D4-B31D-44B3-BA2E-BF83F4C8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EF888-3397-44A5-AC9E-20338B5B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B8E70-80F1-4DA3-AE04-FD8E5CB20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4EE23-3E40-4ABD-BB57-BDE97BC2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C278-DE78-419A-BF65-764FE2D4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937F8-86AB-46FF-9939-1163F864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9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2145-7FCA-4C6E-B794-3B10A9FE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F65EF-1D57-411B-8A04-AA4747B41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54BB52-FD4F-4809-875F-3A4A79F7D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06EA0-7E24-4CA7-A224-780666A8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9F08A-7BC7-4C3A-90E2-9E71B3479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B2F2E-FFC0-4B99-A72C-7526E60B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4F8A6-238F-4D51-B091-F6F6A8AA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9F98-7B7B-4297-8EC5-FCDB42AF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018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47A5-F020-4EB3-AFB8-09FAE4CD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FCE56-AC53-495A-8F43-DAACFE65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68C7D-BF35-4E51-B0E5-EF25D70B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EB08C-1E58-419E-AFF4-FFD542B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07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2AD94-BA77-4FC0-84CD-D263FD5D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E7410-7B14-4C05-956F-B4AF3D93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DBC51-CCC6-4D28-98BC-AA0453B9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6027-1444-40F0-9813-B770BD29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3582-5CCB-4CC6-AABB-216AC236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1C177-CF71-40DE-8948-202798493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0515-4C54-4CB7-BCBF-02DBBFBC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59334-FE51-4A7B-AC4C-3E9BA7FB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7997C-0F6B-479A-99ED-E40386C5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95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529A-FD39-41C6-9936-2005B4AB3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60031-2D60-4F28-96B0-B0B30A459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F3E44-F272-4212-90D1-132639333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E5C3-CA31-4020-A3D6-DA372760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808B9-2C9C-470E-8992-76524718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213B-8688-4D7B-97CC-0DEB06B8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1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06374-E379-46FD-B045-46DF6CC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416AF-243F-4723-960A-392D92C9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823A-4BEF-4C4F-A81A-3FBDC0A8D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E5449-CE95-4653-BD06-97FF2082E9E9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9E4B9-C9A4-4744-8D68-B23469014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97DBF-DA57-4EC5-855D-F6065AB85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A627E-7855-4309-9FE9-30D192D8F8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90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Rc75hoKGLY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1D0B-79BC-46DD-B6B5-59247B8B2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Ionic Compounds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B42E0-C6E4-4E38-890C-1EBCAA330F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68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F7FC5C-02A6-44FA-8496-F3DAE6CE70B3}"/>
              </a:ext>
            </a:extLst>
          </p:cNvPr>
          <p:cNvSpPr/>
          <p:nvPr/>
        </p:nvSpPr>
        <p:spPr>
          <a:xfrm>
            <a:off x="661988" y="429945"/>
            <a:ext cx="115300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the video below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(6:12)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 recap of how to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write ionic formulae.</a:t>
            </a:r>
            <a:endParaRPr lang="en-AU" sz="2800" dirty="0"/>
          </a:p>
        </p:txBody>
      </p:sp>
      <p:pic>
        <p:nvPicPr>
          <p:cNvPr id="3" name="Online Media 2" title="Writing Ionic Formulas: Introduction">
            <a:hlinkClick r:id="" action="ppaction://media"/>
            <a:extLst>
              <a:ext uri="{FF2B5EF4-FFF2-40B4-BE49-F238E27FC236}">
                <a16:creationId xmlns:a16="http://schemas.microsoft.com/office/drawing/2014/main" id="{FA28CFD1-E7E9-4BEA-A091-5273927E6D7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50720" y="1554480"/>
            <a:ext cx="8564880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3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FF16A1-0F2C-4DA4-87B3-51FC6CFEC3C4}"/>
              </a:ext>
            </a:extLst>
          </p:cNvPr>
          <p:cNvSpPr/>
          <p:nvPr/>
        </p:nvSpPr>
        <p:spPr>
          <a:xfrm>
            <a:off x="662781" y="582067"/>
            <a:ext cx="1086643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Smart Lesson on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compounds!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After you have completed this lesson you should be able to:</a:t>
            </a:r>
          </a:p>
          <a:p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Give the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names and chemical formulae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ionic compounds using a given table of 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Explain how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ionic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between oppositely charged ions due to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electrostatic attraction.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Explain why different ionic compounds do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always have the same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ratios of positive and negative 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Discuss how cations and anions combine to form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neutral ionic compounds.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800" dirty="0"/>
            </a:b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9092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23EB3F-344E-4C5F-B4EA-EA319C1F3F2C}"/>
              </a:ext>
            </a:extLst>
          </p:cNvPr>
          <p:cNvSpPr/>
          <p:nvPr/>
        </p:nvSpPr>
        <p:spPr>
          <a:xfrm>
            <a:off x="182880" y="355938"/>
            <a:ext cx="11727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atoms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gain or lose electrons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become stable, they become charged particles: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electrons are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atoms, forming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(+)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(−).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 and anions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together to form large crystal lattices called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ionic compounds.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A6D0CA-EABB-436F-AA2B-B178DFFD4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923" y="3841433"/>
            <a:ext cx="18954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3343F9-458D-4235-9B05-4B747014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501" y="4022408"/>
            <a:ext cx="18954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E175-48A7-4F1F-B320-112F0C7F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3" y="4193858"/>
            <a:ext cx="18954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0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9F7C4C-DB87-4078-985D-0DE3BFD1C91D}"/>
              </a:ext>
            </a:extLst>
          </p:cNvPr>
          <p:cNvSpPr/>
          <p:nvPr/>
        </p:nvSpPr>
        <p:spPr>
          <a:xfrm>
            <a:off x="457200" y="121028"/>
            <a:ext cx="11384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made up of cations and anions held together by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strong electrostatic forces.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Ionic bonds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type of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chemical bond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involving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electrostatic attraction,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the attractive force between ions with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opposite electric charges.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Positively charged cations and negatively charged anions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attract each other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bond together to form an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65516D-0D41-42A6-85DE-D4E999A2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7" y="4902518"/>
            <a:ext cx="32099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69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E1F54A-CD2B-4055-83D5-015980CFAADB}"/>
              </a:ext>
            </a:extLst>
          </p:cNvPr>
          <p:cNvSpPr/>
          <p:nvPr/>
        </p:nvSpPr>
        <p:spPr>
          <a:xfrm>
            <a:off x="0" y="350580"/>
            <a:ext cx="113007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look at the most well-known example of an ionic compound,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sodium chloride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(table salt).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atom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metal) loses an electron to form a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Na+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electron is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chlorine atom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non-metal). When chlorine gains the electron, a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chloride ion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Size1"/>
              </a:rPr>
              <a:t>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Cl−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Size1"/>
              </a:rPr>
              <a:t>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formed. The oppositely charged sodium and chloride ions are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attracted to each other,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bond together to form the compound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sodium chloride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(NaCl)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A0FF995-0B58-4EE2-AEF3-54A6218F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88" y="3916620"/>
            <a:ext cx="76200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702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645EA3-2EE0-407B-A32D-10B4294D4241}"/>
              </a:ext>
            </a:extLst>
          </p:cNvPr>
          <p:cNvSpPr/>
          <p:nvPr/>
        </p:nvSpPr>
        <p:spPr>
          <a:xfrm>
            <a:off x="300990" y="418208"/>
            <a:ext cx="115900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Unlike covalent compounds, such as water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(H</a:t>
            </a:r>
            <a:r>
              <a:rPr lang="en-US" sz="2800" b="0" i="0" baseline="-25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​O)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ionic compounds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do not contain individual molecules.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Instead, they form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crystal lattices.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crystal lattice is a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repeated arrangement of 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dimensions. For example, the image below shows what the structure of a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sodium chloride crystal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look like up close. Each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lattice is surrounded by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anions,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each anion is surrounded by cations.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4100131-10F9-4EA0-BB66-AE9A21D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429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36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BDD7C7-F68E-48AB-902D-F36FD3A47A32}"/>
              </a:ext>
            </a:extLst>
          </p:cNvPr>
          <p:cNvSpPr/>
          <p:nvPr/>
        </p:nvSpPr>
        <p:spPr>
          <a:xfrm>
            <a:off x="483870" y="466607"/>
            <a:ext cx="112242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Ionic compounds are always neutral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(uncharged) overall.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Positive charges (from cations) and negative charges (from anions) need to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cancel each other out.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cations and anions are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1+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1−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 simple crystal lattice with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equal numbers of anions and cations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91E1C3-D003-47FF-988D-0363D581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530" y="4343400"/>
            <a:ext cx="2161470" cy="204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66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A296BE-F521-498A-B64A-4425D54C04E0}"/>
              </a:ext>
            </a:extLst>
          </p:cNvPr>
          <p:cNvSpPr/>
          <p:nvPr/>
        </p:nvSpPr>
        <p:spPr>
          <a:xfrm>
            <a:off x="891540" y="736204"/>
            <a:ext cx="10561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we've figured out the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cations to anions in an ionic compound, we can write its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chemical formula.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Writing a chemical formula for an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ionic compound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way of showing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how many of each type of 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in order for the compound to be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formula is written: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Cation first,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anion second.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Showing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simplest ratio of 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balances the positive and negative charges.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Without showing charges on 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97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5B29CA-684F-40B8-B563-5F3DFF0B3B6A}"/>
              </a:ext>
            </a:extLst>
          </p:cNvPr>
          <p:cNvSpPr/>
          <p:nvPr/>
        </p:nvSpPr>
        <p:spPr>
          <a:xfrm>
            <a:off x="975360" y="68580"/>
            <a:ext cx="110032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writing the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 or formula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ionic compound, the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metal ion (cation)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non-metal ion (anion)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second.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ions are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included in the chemical formula.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 ionic compound made up of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silver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FF7F50"/>
                </a:solidFill>
                <a:effectLst/>
                <a:latin typeface="KaTeX_Main"/>
              </a:rPr>
              <a:t>(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KaTeX_Main"/>
              </a:rPr>
              <a:t>Ag</a:t>
            </a:r>
            <a:r>
              <a:rPr lang="en-US" sz="2800" b="0" i="0" dirty="0">
                <a:solidFill>
                  <a:srgbClr val="FF7F50"/>
                </a:solidFill>
                <a:effectLst/>
                <a:latin typeface="KaTeX_Main"/>
              </a:rPr>
              <a:t>+)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iodide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8C4AB2"/>
                </a:solidFill>
                <a:effectLst/>
                <a:latin typeface="KaTeX_Main"/>
              </a:rPr>
              <a:t>(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KaTeX_Main"/>
              </a:rPr>
              <a:t>I</a:t>
            </a:r>
            <a:r>
              <a:rPr lang="en-US" sz="2800" b="0" i="0" dirty="0">
                <a:solidFill>
                  <a:srgbClr val="8C4AB2"/>
                </a:solidFill>
                <a:effectLst/>
                <a:latin typeface="KaTeX_Main"/>
              </a:rPr>
              <a:t>−)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is called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silver iodide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iodide silver.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Its chemical formula is written </a:t>
            </a:r>
            <a:r>
              <a:rPr lang="en-US" sz="2800" b="1" i="0" dirty="0" err="1">
                <a:solidFill>
                  <a:srgbClr val="00868B"/>
                </a:solidFill>
                <a:effectLst/>
                <a:latin typeface="KaTeX_Main"/>
              </a:rPr>
              <a:t>AgI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KaTeX_Main"/>
              </a:rPr>
              <a:t>IAg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868109-C2E4-4582-9993-6CB6FFA4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4492942"/>
            <a:ext cx="3716655" cy="21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</Words>
  <Application>Microsoft Office PowerPoint</Application>
  <PresentationFormat>Widescreen</PresentationFormat>
  <Paragraphs>44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KaTeX_Size1</vt:lpstr>
      <vt:lpstr>Office Theme</vt:lpstr>
      <vt:lpstr>Ionic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Ionic Compounds</dc:title>
  <dc:creator>Jean D'cruz</dc:creator>
  <cp:lastModifiedBy>Jean D'cruz</cp:lastModifiedBy>
  <cp:revision>1</cp:revision>
  <dcterms:created xsi:type="dcterms:W3CDTF">2020-05-03T08:06:44Z</dcterms:created>
  <dcterms:modified xsi:type="dcterms:W3CDTF">2020-05-03T08:11:46Z</dcterms:modified>
</cp:coreProperties>
</file>