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6E6F-152E-4A11-BF23-9D4EB5A98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A1C5-BF46-4418-AEBB-F5C88014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4256-9A31-4721-8358-7AFCA73C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0218-E437-4F43-B07E-39B9063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D31A-281A-472D-AA5B-9AAFE128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2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8D9E-581B-4253-9B03-996C9CED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4070-A595-446A-ACC0-F07230DE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74D3-68C8-479C-BAA1-D6E541D5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61DB-D5EE-4501-8631-0F11EC32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4C6D-D4D5-4FAD-8DBC-4A36785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08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5274-EDEE-4AD0-B812-6BD34386A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77FD5-9C56-4069-98DA-833D6665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ABDC-D195-476E-889B-E1738E79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D6A7-569F-4376-832A-512ABEA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F214-D42E-4032-9F8E-AE77B212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D58C-DEF6-4AA2-88D3-8F2362E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4715-BD22-4D14-927F-727C8DCE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60A1-1E18-49F3-8924-A030CA9A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58A5-EF74-4340-B2A0-D45FE846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C686-AADF-404F-B727-B91B795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08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7F5D-2B3B-440E-9F31-34F0A105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AACC-4AC7-4B0A-B79B-EA59EB029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EC2D-1CF9-4128-85FF-61BB6865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7D1E-DE46-4935-9F06-7EAD6A3E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81EF-D8FE-4AC3-86E6-8F31A359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47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E87C-6F77-4E74-9279-551BF459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E7D9-D94A-411F-9850-5943D5E38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91B17-8909-487D-A919-8E1FAC92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33B9-284C-4DFF-92C6-BB6D0BC4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B0C5-48AA-49F5-BB4B-B424AE21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8B19F-5BAD-4BE7-A3CC-F1F2B76C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74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9652-C11D-436D-87A1-4EE9F6A2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1524-1031-4843-8D1C-FF9D7C76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6E86-2687-4B04-AFA0-8F7F55B1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954FF-6C8E-4D91-8EF5-D046362A3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7AF4B-BB79-451A-85FB-ED47D1550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390E6-EF4E-4B8A-AAEA-35D5D8E1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CEFDB-59E1-4DF8-870A-03DD720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C1EC4-A8AE-4BDA-9248-A55938A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05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36D7-7144-4EAC-80BB-D308164F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9E06C-50D5-4A03-8696-60E5CFCB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03D2B-A78F-4E49-A668-6F23F12B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E0288-06E8-4CB4-8FE8-F0A9EC55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0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8A60B-793B-44DC-8F29-CF0408D4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A4DE7-48F7-4FE7-BE75-63DC465F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A7B74-5690-4B66-AB63-558EFADE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76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C458-9B98-46BF-99F5-5E03059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E517-D07F-403E-8F4C-74FE9B43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C422C-A419-4A33-B273-C9A28E18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4E037-093F-4BC7-A9E3-AA6672E9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35AD-5FFA-4215-82E8-A5C8B970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E1C9-BBA6-4B53-B5D4-863BFB8B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4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241-C542-44F1-B128-C5CC3F32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C78CC-5A68-4EFF-80E3-98682563E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0E1E-180B-4302-9332-506D6AD5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1F2F-F9C5-4999-A8A8-BAE9C34F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52D4-C11D-4A4E-A9AD-76105958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D41C-454D-4EA2-840D-4699B23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30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A41C6-F31B-4021-B52E-C50EFE6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5E434-25E4-4B44-A2F5-0BD04730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D9C3-DAF2-45EE-A1F2-30B714A16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6390-EE43-4EE3-B927-8F8AB4718F81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B857-507B-4E72-81B8-34AFEFC5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977A-61CE-4F56-B559-915EED813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3B40-3D19-454D-A469-8C2D16CADC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3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OuFTuvf4q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C6F7-B438-46FD-8335-B2355523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Metallic Bonding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78363-775C-4B18-8A7D-F53DF9D0E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BEE059-59F5-4150-B07B-2E1CBCC9C629}"/>
              </a:ext>
            </a:extLst>
          </p:cNvPr>
          <p:cNvSpPr/>
          <p:nvPr/>
        </p:nvSpPr>
        <p:spPr>
          <a:xfrm>
            <a:off x="494982" y="263158"/>
            <a:ext cx="113464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fulfil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octet rule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metals need to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lose 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Fortunately this is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very easy,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metals have such a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weak hold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their valence electrons!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tend to have low electronegativity, and therefore only pull in electrons weakly.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5D2AC-811D-4900-80E7-F76A2A514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64" y="3371701"/>
            <a:ext cx="6257610" cy="32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513504-2E52-457B-8296-D65FC723B7D3}"/>
              </a:ext>
            </a:extLst>
          </p:cNvPr>
          <p:cNvSpPr/>
          <p:nvPr/>
        </p:nvSpPr>
        <p:spPr>
          <a:xfrm>
            <a:off x="582612" y="320457"/>
            <a:ext cx="110267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bond through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metallic bonding.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metallic bonding the valence electrons are free to move from atom to atom, forming what is known as a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"sea" of 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metal atom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charged, but surrounded by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electrons, so the net charge is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9642B-5DB4-42A4-A695-A26E2A24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80" y="3432393"/>
            <a:ext cx="381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5FBB0-B117-4DFB-BF4A-8381C9A787B3}"/>
              </a:ext>
            </a:extLst>
          </p:cNvPr>
          <p:cNvSpPr/>
          <p:nvPr/>
        </p:nvSpPr>
        <p:spPr>
          <a:xfrm>
            <a:off x="251460" y="604788"/>
            <a:ext cx="104470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"sea" of electrons explains many of 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properties of metals.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which are not bound to an atom (free electrons)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absorb and reflect light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effectively. The electron "sea" is made up of free electrons, so metals appear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shiny, or lustrous.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BB7FBE-960C-4C74-94AE-DA2F8166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83" y="3852912"/>
            <a:ext cx="38004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5CD21-284F-4386-842A-3855585E299C}"/>
              </a:ext>
            </a:extLst>
          </p:cNvPr>
          <p:cNvSpPr/>
          <p:nvPr/>
        </p:nvSpPr>
        <p:spPr>
          <a:xfrm>
            <a:off x="31242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 is the movement of electrons, so the free electrons in metallic bonding can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conduct 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flowing out as new electrons flow in.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can carry heat energy, so the free electrons can quickly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conduct heat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the 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electron added to one part of the metal can freely move to any other part of the metal.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B56E31-9D43-4EF1-9D14-261C2349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68" y="733424"/>
            <a:ext cx="4755832" cy="553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B800B-5170-4169-B94C-38EF2E389945}"/>
              </a:ext>
            </a:extLst>
          </p:cNvPr>
          <p:cNvSpPr/>
          <p:nvPr/>
        </p:nvSpPr>
        <p:spPr>
          <a:xfrm>
            <a:off x="5569903" y="35396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are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malleable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ductile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free electrons have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defined arrangement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metal atoms. As they have no set position, the free electrons can easily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adapt to form new shapes.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comparison, ionic and covalent bonds have to be arranged in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order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 compounds will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try to change this arrangement.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70C8C6-DCB2-48BB-AA0D-D8B8FF64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9" y="1426388"/>
            <a:ext cx="5303584" cy="35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7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8F03C0-69B6-4854-90C5-31212373C2A4}"/>
              </a:ext>
            </a:extLst>
          </p:cNvPr>
          <p:cNvSpPr/>
          <p:nvPr/>
        </p:nvSpPr>
        <p:spPr>
          <a:xfrm>
            <a:off x="472122" y="320457"/>
            <a:ext cx="108435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very strong attraction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positive metal atoms and the "sea" of negative electrons. Melting requires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overcoming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attraction, which needs large amounts of energy.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higher the melting point is, the more energy is needed to overcome this attraction.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9FDB93-9392-498B-A7ED-06F3B4A7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322987"/>
            <a:ext cx="5295900" cy="35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2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FEDE7-DCEC-4922-BF6B-4C84DE189FA0}"/>
              </a:ext>
            </a:extLst>
          </p:cNvPr>
          <p:cNvSpPr/>
          <p:nvPr/>
        </p:nvSpPr>
        <p:spPr>
          <a:xfrm>
            <a:off x="882650" y="567423"/>
            <a:ext cx="10775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4:04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another explanation of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metallic bonding.</a:t>
            </a:r>
            <a:endParaRPr lang="en-AU" sz="2800" dirty="0"/>
          </a:p>
        </p:txBody>
      </p:sp>
      <p:pic>
        <p:nvPicPr>
          <p:cNvPr id="3" name="Online Media 2" title="Chemistry: What is a metal? (Metallic Bonds)">
            <a:hlinkClick r:id="" action="ppaction://media"/>
            <a:extLst>
              <a:ext uri="{FF2B5EF4-FFF2-40B4-BE49-F238E27FC236}">
                <a16:creationId xmlns:a16="http://schemas.microsoft.com/office/drawing/2014/main" id="{2B47F5BB-C9D6-4EB3-B97F-FD05C38F009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7780" y="1521530"/>
            <a:ext cx="9227820" cy="51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28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Metallic Bonding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Metallic Bonding</dc:title>
  <dc:creator>Jean D'cruz</dc:creator>
  <cp:lastModifiedBy>Jean D'cruz</cp:lastModifiedBy>
  <cp:revision>1</cp:revision>
  <dcterms:created xsi:type="dcterms:W3CDTF">2020-05-03T08:12:43Z</dcterms:created>
  <dcterms:modified xsi:type="dcterms:W3CDTF">2020-05-03T08:15:44Z</dcterms:modified>
</cp:coreProperties>
</file>