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079E-EFE7-4212-B90B-BBAB5F14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D4229-1FF8-4243-8463-0F6102AB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D176-1337-4109-B941-7ECACFE9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9C13-B6C3-414C-9B92-E5A2609B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EE5D-D8C5-47F9-9B0F-04E5C131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4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971D-CF39-4AE4-B561-7E40ECBB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7AF09-FEF3-4752-957C-E381DF60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FD1A-3A40-434D-B12F-A256650D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0394-3C24-4B6F-A690-F1A9E9C4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B5A1-2239-41E5-A482-F40336C3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04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74DF5-A0C6-456A-9717-464501352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22BE4-F136-4346-B4D3-8CC9DF0B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A5A1-44A9-43F3-85A7-7C3EA37F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95C2-25B2-458B-A68A-38873634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FE78D-0633-434F-A791-0B0E8E4C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0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6121-CBB1-485D-9305-D854D267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AF81-08A7-41FA-A8E8-D8810D94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B7B8-D6B3-4E79-8E5A-30B28EFB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8B94-5514-4429-B701-56FAB3F0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08C3-776C-48BA-AE58-4F9145DD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6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9F07-C434-4A1F-B80F-7BBDCA9E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57A7D-AB44-44D9-B969-EECEEBB0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1D38-4F3B-4CFD-B7C9-CAD127F0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11C8-C66C-4D79-A00B-27CEA3A1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1013-3B55-4723-8618-A9CAFB2F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0CB-7609-40EB-9550-0F81E0E4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3D0-B260-4D06-92A8-609841109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1F6DA-DA04-43E6-BF28-0B962241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7832-2224-4159-9024-C9D04234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766D3-4B73-4360-B186-9A5234A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68C3-B1DD-4BCA-9C10-F2B0C531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8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5F18-7D20-432D-8670-D8ADCC7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E50A-313F-4F9D-9850-2ECDCA05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6F550-2593-4020-B866-6AC1E91B8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C8BF8-6629-4B67-9D4B-C919159E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2F93-1349-4613-9ACD-AB4511D8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3B61-9E63-4FB0-8F92-01726FC7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38CDE-2FDE-479E-9103-3A98D894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EB0F3-CA8A-4503-8A39-8B4DB92F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5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D885-1A1B-4EE4-A018-57B73030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B3D6D-BAF9-46D6-BE7F-BE7D7AB8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C96E8-A719-4C70-904A-16967376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84BED-730A-4096-9FA3-7E30F262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50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5E27F-830D-4041-8C60-AE8723D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CDB31-0A6C-4D14-88CF-E33F3D07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E560-C8F8-48CE-BB6D-5F07FF4C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85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614-86F9-4A6F-B7D1-7700F06F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B0C3-363C-4CED-88B3-8EC5FE75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A9E9-274D-48A3-8BD8-4E3CDD950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D05CD-430B-444D-92C3-DD611CD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476BD-06B2-4443-94A3-ED4316DE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7EEC-3598-44B7-9D42-CFC0B778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43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EA5C-A60E-4B86-A957-B3F28269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0DC80-A546-4FDB-85AA-238DE7494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03CCF-3767-4C3A-B219-80F8CE6EF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CA64-BCB2-43E3-9079-626CAD2D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870F3-6321-4451-BAF9-8AC95BB9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C337-42AD-451F-B678-67409029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65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BF1E-5CDA-4CB7-ABC7-2FF26B28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A496B-8D0E-43F5-A87D-74484B26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726A-1F4D-476C-8341-873108BA6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801D-2270-40E2-94A1-865E38D5046E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3239-47E4-4336-9FBF-06703CE6A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6365-89F0-4380-9F51-2E9088890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04C0-9EB3-432F-AF26-A51F5032A3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4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DA71-684A-41D4-B78E-8015B5E8F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The Periodic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1377F-DEB4-483D-A913-880915087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38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B6274-12FB-4959-9FB3-A24398ADEAA0}"/>
              </a:ext>
            </a:extLst>
          </p:cNvPr>
          <p:cNvSpPr/>
          <p:nvPr/>
        </p:nvSpPr>
        <p:spPr>
          <a:xfrm>
            <a:off x="845820" y="1173540"/>
            <a:ext cx="10698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are grouped by the number of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valence 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these are the electrons that are involved with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bonding,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 dictate the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element.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every element in 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full outer shell, and none of them react except under extreme circumstances.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properties of each group will be explained further in the </a:t>
            </a:r>
            <a:r>
              <a:rPr lang="en-US" sz="2800" b="1" i="1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Characteristics of Elements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lessons.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4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2AB45E-914D-47D1-AF69-3DE2FA8F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5164"/>
            <a:ext cx="9505950" cy="65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6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BC017-7F7A-4CAD-BF38-0BCAE12F48F7}"/>
              </a:ext>
            </a:extLst>
          </p:cNvPr>
          <p:cNvSpPr/>
          <p:nvPr/>
        </p:nvSpPr>
        <p:spPr>
          <a:xfrm>
            <a:off x="662940" y="632619"/>
            <a:ext cx="11018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neutral,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that they have the same amount of negative electrons as positive protons.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Due to this,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atom also tells us how many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has.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424C7F-7164-41D3-B32A-5497C373C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" y="3314541"/>
            <a:ext cx="2910840" cy="29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2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7E6580-E548-45FB-A038-F59A2D8F9D41}"/>
              </a:ext>
            </a:extLst>
          </p:cNvPr>
          <p:cNvSpPr/>
          <p:nvPr/>
        </p:nvSpPr>
        <p:spPr>
          <a:xfrm>
            <a:off x="571500" y="791686"/>
            <a:ext cx="1120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atom is the combined mass of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protons and 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800" b="0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the average mass number of all isotopes of an element. This value is found on the periodic table.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19A76A-6555-47B2-A3F3-C9C3289A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3810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48108E-593A-430C-BB70-1780802C1F09}"/>
              </a:ext>
            </a:extLst>
          </p:cNvPr>
          <p:cNvSpPr/>
          <p:nvPr/>
        </p:nvSpPr>
        <p:spPr>
          <a:xfrm>
            <a:off x="411480" y="511939"/>
            <a:ext cx="62636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element is usually not a whole number, for example, hydrogen has an atomic mass 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1.01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elements can have different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isotopes,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atoms with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 number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protons and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number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neutrons.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average mass of all known isotopes of an element.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8CF8B-8F6B-42E4-85E7-C636FD64B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43" y="1290638"/>
            <a:ext cx="5662263" cy="36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BD9D10-6353-4F81-B304-0C65D8478290}"/>
              </a:ext>
            </a:extLst>
          </p:cNvPr>
          <p:cNvSpPr/>
          <p:nvPr/>
        </p:nvSpPr>
        <p:spPr>
          <a:xfrm>
            <a:off x="-236538" y="400001"/>
            <a:ext cx="12260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Periodic Table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table that shows us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 known elements.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ordered by increasing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atomic number.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shown, it consists of eighteen vertical columns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(groups)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seven horizontal rows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(periods)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with two extra rows below.</a:t>
            </a:r>
          </a:p>
        </p:txBody>
      </p:sp>
    </p:spTree>
    <p:extLst>
      <p:ext uri="{BB962C8B-B14F-4D97-AF65-F5344CB8AC3E}">
        <p14:creationId xmlns:p14="http://schemas.microsoft.com/office/powerpoint/2010/main" val="12925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52C4420-8F5E-44BD-8605-7ED264D8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"/>
            <a:ext cx="11658600" cy="60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5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946FF8-E817-4997-9BD6-E75390C1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18" y="351002"/>
            <a:ext cx="9453563" cy="65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9A8E6-A0AA-4344-B694-D75E173B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0" y="189820"/>
            <a:ext cx="8298180" cy="66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8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The Periodic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Periodic Table</dc:title>
  <dc:creator>Jean D'cruz</dc:creator>
  <cp:lastModifiedBy>Jean D'cruz</cp:lastModifiedBy>
  <cp:revision>1</cp:revision>
  <dcterms:created xsi:type="dcterms:W3CDTF">2020-05-03T07:13:04Z</dcterms:created>
  <dcterms:modified xsi:type="dcterms:W3CDTF">2020-05-03T07:16:57Z</dcterms:modified>
</cp:coreProperties>
</file>