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B7143-5E69-41CD-A252-197E88DD5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4FE8C-AC0D-4E5D-9780-2F91F0D436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D390A-E566-43BD-813F-19DA53558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8F787-7F1E-4864-BFBD-62832491C98C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920E0-7DE8-4BBD-BDB5-F12D9536F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A0895-6729-41A7-9B9A-98E007BD3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9A56F-558C-4E49-B6BD-D721CACEA4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2247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F3745-05B2-4BB9-9638-BCA69F1DC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E9C7F7-901D-45D7-8F95-781842A45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07C9C-22CE-4AFD-83F8-EBFE97B29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8F787-7F1E-4864-BFBD-62832491C98C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18A4A-090E-405B-BFAF-F7A099767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FA490-F12A-444F-8BD3-16697312A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9A56F-558C-4E49-B6BD-D721CACEA4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4270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263B16-2DF2-4789-88D8-DFF8FC66E1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4FEEC0-4D6B-4DE7-85E4-E501CB50F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7842F-4CDF-4EB7-BD1F-9DBA3B165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8F787-7F1E-4864-BFBD-62832491C98C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5062E-2EDB-4C57-AE4A-592E1674C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7743A-25CE-48ED-A9E0-994FEF5A4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9A56F-558C-4E49-B6BD-D721CACEA4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779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600CE-DDE0-4750-98E9-5538B56A0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886DA-5B15-4DA7-AC4C-CEB8C47D8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95B75-A71B-40DD-9C0E-2A89E7D6A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8F787-7F1E-4864-BFBD-62832491C98C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BDA15-2724-492A-94D9-C00461AE3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0F42B-42C5-4B4D-B475-7457D9B0D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9A56F-558C-4E49-B6BD-D721CACEA4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7406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935A1-61DA-41A0-B178-E8E625B0B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42DAA-59B3-45C4-98C5-1BB3F6F58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F7796-D5D6-4373-AF7D-036DC1B0F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8F787-7F1E-4864-BFBD-62832491C98C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E3997-4A65-4DD5-9BA6-81579C0C7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642A9-5A0E-42A8-AD3C-FA7314A55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9A56F-558C-4E49-B6BD-D721CACEA4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11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C0CC5-F805-40E1-A9CA-13C6DFFD6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02DEC-0E52-48E1-AC87-7B587B4730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CDF8EE-D5BC-43F2-8547-33F9448A3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B8C61-6851-4CBF-9C10-F72DAD310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8F787-7F1E-4864-BFBD-62832491C98C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108E5-AA2A-4DF3-8554-88F0E0DA0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9FA794-9719-4959-904F-296B4E1AE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9A56F-558C-4E49-B6BD-D721CACEA4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9188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3D9B1-17D2-48C9-BD1C-AC147F8A5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D585C-DE7B-4344-B184-323BF13F0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D668F2-F7B4-49E7-8F7D-9BF6A6EA4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AA7F78-F661-46EE-A4A5-B4D2095867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310733-88E6-4C5E-98EF-D0CA0AD433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87FAB7-BAB8-4B34-90CD-BE192FEDB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8F787-7F1E-4864-BFBD-62832491C98C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EF8086-16C9-46C7-8DDE-DB5A6B4E9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DCC31C-9D67-48BE-9A3C-03BB2DA3E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9A56F-558C-4E49-B6BD-D721CACEA4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5067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31D78-7245-436C-BDEE-4B20819C1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E529C1-FBCF-4A61-B652-B81517FC0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8F787-7F1E-4864-BFBD-62832491C98C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945065-CB90-448B-BAE2-694ADD714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22D685-5BFE-41F1-96A5-57F57A0AE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9A56F-558C-4E49-B6BD-D721CACEA4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4723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58E6D1-A3A0-49A1-8D9A-363941A06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8F787-7F1E-4864-BFBD-62832491C98C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BDD976-9C99-4B9A-BD2D-296CF0B1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84AAB0-3500-433C-930B-C4830F62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9A56F-558C-4E49-B6BD-D721CACEA4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3785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E0D86-62F4-467B-96CA-81D6DFE6F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ECA3-5E13-4003-9662-0D7FDD832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9C9CB-5C0C-468A-870E-146C30515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9D54B-30C7-4F6A-9404-B69245C21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8F787-7F1E-4864-BFBD-62832491C98C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2BB49-C08F-4E57-A2E0-856848741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198E5-98A8-4EFD-B551-EB196BD1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9A56F-558C-4E49-B6BD-D721CACEA4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0220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BA02A-0BE1-4285-81DC-6AD812BCF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63BD9D-574F-4DDE-AE2B-CF6947C561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11A1BC-C9B6-49ED-BCEE-4BEA4D0FA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3D5BD9-EF46-4FFA-9FD1-0482901E9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8F787-7F1E-4864-BFBD-62832491C98C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BA62DB-0070-40D4-8ADD-EC8B11A18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A3669-9C93-4625-A271-EC0E6BDBA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9A56F-558C-4E49-B6BD-D721CACEA4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7968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E9EDAB-353E-4236-9DAE-E715A7C2C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A2234-5FF4-409B-B6AC-8AE1F5E3F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743AF-FE4B-40D1-AA67-80B510199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8F787-7F1E-4864-BFBD-62832491C98C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38060-F7F8-4A81-8FB1-2404981620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2119A-055E-4761-B3F4-599863AAE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9A56F-558C-4E49-B6BD-D721CACEA4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4938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ipzFnGRfsfE?feature=oembe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h6LPAwAmnCQ?feature=oembed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435B-238E-4F8E-9830-90CE6DB8CF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The structure of an atom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B76BE-CDB0-43C2-A86E-447A4FA9E9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4507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CB6D65-66F8-4F77-B210-4448CC3D3661}"/>
              </a:ext>
            </a:extLst>
          </p:cNvPr>
          <p:cNvSpPr/>
          <p:nvPr/>
        </p:nvSpPr>
        <p:spPr>
          <a:xfrm>
            <a:off x="1051560" y="749985"/>
            <a:ext cx="105613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table </a:t>
            </a:r>
            <a:r>
              <a:rPr lang="en-US" sz="2800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summarises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the information you need to know about the subatomic particles:</a:t>
            </a:r>
            <a:endParaRPr lang="en-AU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034593-0E13-4238-B213-D204DC50F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307" y="2169794"/>
            <a:ext cx="9952673" cy="455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773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82C5A6-0789-48F7-B1CC-47A20E15A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" y="369329"/>
            <a:ext cx="10218420" cy="575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08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092DCD-59CA-435C-80A8-22C0644493FC}"/>
              </a:ext>
            </a:extLst>
          </p:cNvPr>
          <p:cNvSpPr/>
          <p:nvPr/>
        </p:nvSpPr>
        <p:spPr>
          <a:xfrm>
            <a:off x="834072" y="174466"/>
            <a:ext cx="1052385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now know that </a:t>
            </a:r>
            <a:r>
              <a:rPr lang="en-US" sz="28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all matter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made up of </a:t>
            </a:r>
            <a:r>
              <a:rPr lang="en-US" sz="2800" b="1" i="0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atoms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 However, scientists did not always believe that atoms even existed, because they </a:t>
            </a:r>
            <a:r>
              <a:rPr lang="en-US" sz="2800" b="1" i="0" dirty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could not be seen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 Watch this video to find out more about how atoms were finally </a:t>
            </a:r>
            <a:r>
              <a:rPr lang="en-US" sz="2800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visualised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in the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1980s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  <a:endParaRPr lang="en-AU" sz="2800" dirty="0"/>
          </a:p>
        </p:txBody>
      </p:sp>
      <p:pic>
        <p:nvPicPr>
          <p:cNvPr id="3" name="Online Media 2" title="How Can You See an Atom?">
            <a:hlinkClick r:id="" action="ppaction://media"/>
            <a:extLst>
              <a:ext uri="{FF2B5EF4-FFF2-40B4-BE49-F238E27FC236}">
                <a16:creationId xmlns:a16="http://schemas.microsoft.com/office/drawing/2014/main" id="{504FEED9-D14A-4C46-B706-CBF802B2D1F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16380" y="2196088"/>
            <a:ext cx="8267700" cy="465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63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A4D7FD-0B59-4FA5-A6D2-38CBF1E79D52}"/>
              </a:ext>
            </a:extLst>
          </p:cNvPr>
          <p:cNvSpPr/>
          <p:nvPr/>
        </p:nvSpPr>
        <p:spPr>
          <a:xfrm>
            <a:off x="0" y="-105211"/>
            <a:ext cx="12192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Atoms are </a:t>
            </a:r>
            <a:r>
              <a:rPr lang="en-US" sz="2800" b="1" i="0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so small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they cannot be seen without an extremely powerful microscope. But atoms are actually made up of </a:t>
            </a:r>
            <a:r>
              <a:rPr lang="en-US" sz="2800" b="1" i="0" dirty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even smaller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particles called </a:t>
            </a:r>
            <a:r>
              <a:rPr lang="en-US" sz="28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subatomic particles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 These are the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protons, neutrons, and electrons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Watch this video to find out more about the structure of atoms.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pic>
        <p:nvPicPr>
          <p:cNvPr id="3" name="Online Media 2" title="Basic Atomic Structure: A Look Inside the Atom">
            <a:hlinkClick r:id="" action="ppaction://media"/>
            <a:extLst>
              <a:ext uri="{FF2B5EF4-FFF2-40B4-BE49-F238E27FC236}">
                <a16:creationId xmlns:a16="http://schemas.microsoft.com/office/drawing/2014/main" id="{B651DF35-0A0C-411A-A53C-762A2FC0FDD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865120" y="3003332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06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401A6A-7AE0-4A21-B773-27FDAE6FFEFC}"/>
              </a:ext>
            </a:extLst>
          </p:cNvPr>
          <p:cNvSpPr/>
          <p:nvPr/>
        </p:nvSpPr>
        <p:spPr>
          <a:xfrm>
            <a:off x="0" y="374392"/>
            <a:ext cx="758952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Atoms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made up of </a:t>
            </a:r>
            <a:r>
              <a:rPr lang="en-US" sz="2800" b="1" i="0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subatomic particles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("smaller than an atom" particles). These are the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protons, neutrons,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electrons.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protons and neutrons make up the </a:t>
            </a:r>
            <a:r>
              <a:rPr lang="en-US" sz="28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nucleus,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is at the </a:t>
            </a:r>
            <a:r>
              <a:rPr lang="en-US" sz="2800" b="1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centre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atom. The electrons are found in </a:t>
            </a:r>
            <a:r>
              <a:rPr lang="en-US" sz="2800" b="1" i="0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orbitals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(or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shells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 around the </a:t>
            </a:r>
            <a:r>
              <a:rPr lang="en-US" sz="2800" b="1" i="0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outside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nucleus. The different orbitals are represented as </a:t>
            </a:r>
            <a:r>
              <a:rPr lang="en-US" sz="2800" b="1" i="0" dirty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circles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at different distances from the nucleus because they have different </a:t>
            </a:r>
            <a:r>
              <a:rPr lang="en-US" sz="2800" b="1" i="0" dirty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energies.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These electrons are </a:t>
            </a:r>
            <a:r>
              <a:rPr lang="en-US" sz="2800" b="1" i="0" dirty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constantly moving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around their orbitals at a incredibly high speed.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92D581A-7505-4045-A060-11D3C422B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520" y="984289"/>
            <a:ext cx="4634218" cy="415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561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3B69A9-A722-431F-A52E-21D71EE14DF7}"/>
              </a:ext>
            </a:extLst>
          </p:cNvPr>
          <p:cNvSpPr/>
          <p:nvPr/>
        </p:nvSpPr>
        <p:spPr>
          <a:xfrm>
            <a:off x="5843270" y="302359"/>
            <a:ext cx="6096000" cy="65556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Protons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 </a:t>
            </a:r>
            <a:r>
              <a:rPr lang="en-US" sz="28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positively charged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+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KaTeX_Main"/>
              </a:rPr>
              <a:t>1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); </a:t>
            </a:r>
            <a:r>
              <a:rPr lang="en-US" sz="2800" b="1" i="0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electrons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 </a:t>
            </a:r>
            <a:r>
              <a:rPr lang="en-US" sz="2800" b="1" i="0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negatively charged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−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KaTeX_Main"/>
              </a:rPr>
              <a:t>1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); and </a:t>
            </a:r>
            <a:r>
              <a:rPr lang="en-US" sz="2800" b="1" i="0" dirty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neutrons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have </a:t>
            </a:r>
            <a:r>
              <a:rPr lang="en-US" sz="2800" b="1" i="0" dirty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no charge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KaTeX_Main"/>
              </a:rPr>
              <a:t>0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Protons and electrons have exactly </a:t>
            </a:r>
            <a:r>
              <a:rPr lang="en-US" sz="2800" b="1" i="0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opposite charges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each other. Opposite charges </a:t>
            </a:r>
            <a:r>
              <a:rPr lang="en-US" sz="28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attract,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this is how the electrons are held in their shells outside of the nucleus. Neutrons have </a:t>
            </a:r>
            <a:r>
              <a:rPr lang="en-US" sz="2800" b="1" i="0" dirty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no charge.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They help keep protons within the nucleus and prevent electrons and protons from crashing into each other and destroying the universe.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1CC273B-1EDC-4E2D-BA70-731E7FE76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" y="615315"/>
            <a:ext cx="5076825" cy="507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8760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C104B29-5F29-4EF9-80F2-4DCA30922B98}"/>
              </a:ext>
            </a:extLst>
          </p:cNvPr>
          <p:cNvSpPr/>
          <p:nvPr/>
        </p:nvSpPr>
        <p:spPr>
          <a:xfrm>
            <a:off x="174942" y="0"/>
            <a:ext cx="1159795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is also important to look at the </a:t>
            </a:r>
            <a:r>
              <a:rPr lang="en-US" sz="28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size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subatomic particles.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1" i="0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Protons and neutrons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each have a mass of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1.67×10−24g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 This is such a tiny number that a new unit of mass is used: the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atomic mass unit (</a:t>
            </a:r>
            <a:r>
              <a:rPr lang="en-US" sz="2800" b="1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amu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Protons and neutrons both have a mass of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KaTeX_Main"/>
              </a:rPr>
              <a:t>1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  </a:t>
            </a:r>
            <a:r>
              <a:rPr lang="en-US" sz="2800" b="0" i="0" dirty="0" err="1">
                <a:solidFill>
                  <a:srgbClr val="444444"/>
                </a:solidFill>
                <a:effectLst/>
                <a:latin typeface="KaTeX_Main"/>
              </a:rPr>
              <a:t>amu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B48CC43-F822-4E4E-A007-C9CBB7F3F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565" y="3429000"/>
            <a:ext cx="6383815" cy="2991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247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742F85-5332-4F82-9C2A-1A374ACBC1C0}"/>
              </a:ext>
            </a:extLst>
          </p:cNvPr>
          <p:cNvSpPr/>
          <p:nvPr/>
        </p:nvSpPr>
        <p:spPr>
          <a:xfrm>
            <a:off x="471804" y="751344"/>
            <a:ext cx="1068387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0" dirty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Electrons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KaTeX_Main"/>
              </a:rPr>
              <a:t>1840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times smaller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protons and neutrons, with a mass of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0.000549  </a:t>
            </a:r>
            <a:r>
              <a:rPr lang="en-US" sz="2800" b="0" i="0" dirty="0" err="1">
                <a:solidFill>
                  <a:srgbClr val="444444"/>
                </a:solidFill>
                <a:effectLst/>
                <a:latin typeface="KaTeX_Main"/>
              </a:rPr>
              <a:t>amu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 This is usually represented in terms of the </a:t>
            </a:r>
            <a:r>
              <a:rPr lang="en-US" sz="28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relative mass,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i.e.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KaTeX_Main"/>
              </a:rPr>
              <a:t>1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KaTeX_Main"/>
              </a:rPr>
              <a:t>1840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mass of protons and neutrons.</a:t>
            </a:r>
            <a:endParaRPr lang="en-AU" sz="28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5147559-06CA-4775-962F-47A7D2FE6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839581"/>
            <a:ext cx="3810000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2795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8B8443-C6F8-4893-957C-95F933DBBF7E}"/>
              </a:ext>
            </a:extLst>
          </p:cNvPr>
          <p:cNvSpPr/>
          <p:nvPr/>
        </p:nvSpPr>
        <p:spPr>
          <a:xfrm>
            <a:off x="0" y="320457"/>
            <a:ext cx="1152144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Electrons are also found a very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long way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the nucleus, which means that </a:t>
            </a:r>
            <a:r>
              <a:rPr lang="en-US" sz="2800" b="1" i="0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most of an atom is empty space!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the nucleus of a hydrogen atom were the size of a golf ball, then the electron would be the width of a human hair, and the distance between the two would be similar to the length of three rugby fields!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F4E9941-E68D-46DE-949B-678BD934D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482" y="3566160"/>
            <a:ext cx="3800475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07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42</Words>
  <Application>Microsoft Office PowerPoint</Application>
  <PresentationFormat>Widescreen</PresentationFormat>
  <Paragraphs>24</Paragraphs>
  <Slides>10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KaTeX_Main</vt:lpstr>
      <vt:lpstr>Office Theme</vt:lpstr>
      <vt:lpstr>The structure of an atom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structure of an atom</dc:title>
  <dc:creator>Jean D'cruz</dc:creator>
  <cp:lastModifiedBy>Jean D'cruz</cp:lastModifiedBy>
  <cp:revision>1</cp:revision>
  <dcterms:created xsi:type="dcterms:W3CDTF">2020-05-03T06:57:25Z</dcterms:created>
  <dcterms:modified xsi:type="dcterms:W3CDTF">2020-05-03T07:01:38Z</dcterms:modified>
</cp:coreProperties>
</file>