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7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03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5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0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2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24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73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0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8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9530-BB21-4929-A1C7-E5D1FA658C9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57F1-944A-4627-8BC8-6BC52AF8B2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2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ixxJtJPVX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6DaCYKh77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2ogMUDBaf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Trends in the Periodic Table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91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346839"/>
            <a:ext cx="11036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lose electrons in chemical reactions in order to become stable. The </a:t>
            </a:r>
            <a:r>
              <a:rPr lang="en-AU" sz="20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reactivity of metals increases down a group,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it’s </a:t>
            </a:r>
            <a:r>
              <a:rPr lang="en-AU" sz="20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easier to lose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 as they get further from the nucleus.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Non-metals gain electrons in chemical reactions in order to become stable. The </a:t>
            </a:r>
            <a:r>
              <a:rPr lang="en-AU" sz="20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reactivity of non-metals decreases down a group,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it’s </a:t>
            </a:r>
            <a:r>
              <a:rPr lang="en-AU" sz="20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harder to gain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as the valence shell gets further from the nucleus.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258.553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1699" y="3714750"/>
            <a:ext cx="4888089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55938"/>
            <a:ext cx="1029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 also known as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alkali 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hydrogen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technically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it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classed as an alkali metal as it has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other elements in this group (for example, it's a gas rather than a solid).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60989043.432981g/1560989045407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3039417"/>
            <a:ext cx="7334250" cy="38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8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57939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elements in group 1 have only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one valence electron.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very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them to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give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electron to another atom in order to gain a full valence shell.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 alkali metals are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extremely reactive.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react so violently with water that they must be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stored in 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prevent them reacting with any moisture in the air.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60739700.747831g/1560739701963-45670823244095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3162299"/>
            <a:ext cx="245978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6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199241"/>
            <a:ext cx="1127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Lithium is the least reactive alkali metal, and the elements get </a:t>
            </a:r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 </a:t>
            </a:r>
            <a:r>
              <a:rPr lang="en-AU" sz="20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down the group.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Moving down the group, there are more electron shells and therefore the </a:t>
            </a:r>
            <a:r>
              <a:rPr lang="en-AU" sz="20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valence electrons get further away from the nucleus.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decreases the attractive force between the nucleus and valence electron, making it </a:t>
            </a:r>
            <a:r>
              <a:rPr lang="en-AU" sz="20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easier to remove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valence electron. The reactivity increases, which means the </a:t>
            </a:r>
            <a:r>
              <a:rPr lang="en-AU" sz="20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reactions will be faster and more violent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 down the group.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0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electron arrangements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first three alkali metals are shown below.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4" y="3244849"/>
            <a:ext cx="5140325" cy="331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ixxJtJPVX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423039"/>
            <a:ext cx="1176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 called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alkaline earth 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metals, because they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two valence electrons.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must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lose both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electrons to achieve a full valence shell and become stable.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they are still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quite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metals! Calcium, strontium, and barium will all react vigorously with 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60988357.357671g/1560988359334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31" y="3711108"/>
            <a:ext cx="5595937" cy="29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5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71440"/>
            <a:ext cx="11518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for group 1, the elements in group 2 get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down the group.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atoms get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 down the group, meaning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valence electrons are further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nucleus. The further away from the nucleus they are,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weaker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attractive force between the negatively charged electrons and the positively charged nucleus, making it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easier to remove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valence electrons.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electron arrangements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first three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are shown below.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4168775"/>
            <a:ext cx="3467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6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6DaCYKh77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95638"/>
            <a:ext cx="1139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 </a:t>
            </a:r>
            <a:r>
              <a:rPr lang="en-AU" sz="2400" b="1" i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group 17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 known as the </a:t>
            </a:r>
            <a:r>
              <a:rPr lang="en-AU" sz="2400" b="1" i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halogens.</a:t>
            </a:r>
            <a:endParaRPr lang="en-AU" sz="2400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elements are all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Fluorine and chlorine are both slightly yellow gases at room temperature, bromine is an orange liquid, and iodine is a purple-black solid.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60894801.15261g/1560894802210-4307053527582807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2608194"/>
            <a:ext cx="6188075" cy="412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5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940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halogens are all </a:t>
            </a:r>
            <a:r>
              <a:rPr lang="en-AU" sz="2400" b="1" i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very reactive.</a:t>
            </a:r>
            <a:r>
              <a:rPr lang="en-AU" sz="24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only need to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gain one 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fill their valence shell and become stable, which does not require much energy.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reactivity means they are also very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toxic,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their ability to react with most of the chemical compounds in your 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60988792.320151g/1560988794348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07044"/>
            <a:ext cx="6826250" cy="355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373440"/>
            <a:ext cx="1031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Smart Lesson about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trends in the periodic table.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completing this lesson, you should be able to:</a:t>
            </a:r>
          </a:p>
          <a:p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two factors that contribute to an element's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reactivity: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 of valence electrons and atomic radius.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metals and non-metals in terms of how their reactivity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changes down a group.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reactivity of groups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elements, and groups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16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elements, in terms of their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electron arrangements.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2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98440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elements in group 17 get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down the group.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atoms get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 down the group, meaning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valence shell is further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nucleus. This means the attractive force between the negatively charged electrons and the positively charged nucleus is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weaker,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it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difficult to attract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electron into the valence shell.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electron arrangements of some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are shown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3863975"/>
            <a:ext cx="4410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2ogMUDBaf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381338"/>
            <a:ext cx="1143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group 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 sometimes known as the </a:t>
            </a:r>
            <a:r>
              <a:rPr lang="en-AU" sz="2400" b="1" i="0" dirty="0" err="1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chalcogens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although this name is not very common.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the halogens, most of these elements 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Oxygen is a colourless gas at room temperature,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is a yellow solid, and selenium is a red or grey solid.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7" y="3597274"/>
            <a:ext cx="9713413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0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06738"/>
            <a:ext cx="1137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gain a full valence shell and become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stable,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group 16 elements need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gain two electrons.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elements, because it is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harder (requires more energy)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gain two electrons than to gain one electron to fill the valence shell.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560988938.815511g/1560988942211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522537"/>
            <a:ext cx="76104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28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88940"/>
            <a:ext cx="1115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 16 elements get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down the group.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atoms get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move down the group, meaning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valence shell is further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nucleus. This means the attractive force between the negatively charged electrons and the positively charged nucleus is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weaker,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it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difficult to attract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two electrons into the valence shell.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electron arrangements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are shown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4229100"/>
            <a:ext cx="4305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46839"/>
            <a:ext cx="1123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outer electron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(energy level) of an atom is called the valence shell.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with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full valence electron shells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said to be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stable,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they do not readily react with other atoms.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full valence shells usually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 atoms by gaining, losing or sharing electrons in chemical bonds in order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achieve stability.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60982647.136931g/1560982648797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425513"/>
            <a:ext cx="5810250" cy="31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0977" y="996434"/>
            <a:ext cx="7540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atom's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reactivity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two main factors: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13248"/>
              </p:ext>
            </p:extLst>
          </p:nvPr>
        </p:nvGraphicFramePr>
        <p:xfrm>
          <a:off x="2044700" y="1999774"/>
          <a:ext cx="10515600" cy="108204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437497667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2563382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66CC"/>
                          </a:solidFill>
                          <a:effectLst/>
                        </a:rPr>
                        <a:t>How many</a:t>
                      </a:r>
                      <a:r>
                        <a:rPr lang="en-AU" sz="2800">
                          <a:solidFill>
                            <a:srgbClr val="0066CC"/>
                          </a:solidFill>
                          <a:effectLst/>
                        </a:rPr>
                        <a:t> electrons it has in its </a:t>
                      </a:r>
                      <a:r>
                        <a:rPr lang="en-AU" sz="2800" b="1">
                          <a:solidFill>
                            <a:srgbClr val="0066CC"/>
                          </a:solidFill>
                          <a:effectLst/>
                        </a:rPr>
                        <a:t>valence shell.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78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868B"/>
                          </a:solidFill>
                          <a:effectLst/>
                        </a:rPr>
                        <a:t>How far</a:t>
                      </a:r>
                      <a:r>
                        <a:rPr lang="en-AU" sz="2800" dirty="0">
                          <a:solidFill>
                            <a:srgbClr val="00868B"/>
                          </a:solidFill>
                          <a:effectLst/>
                        </a:rPr>
                        <a:t> those electrons are from the </a:t>
                      </a:r>
                      <a:r>
                        <a:rPr lang="en-AU" sz="2800" b="1" dirty="0">
                          <a:solidFill>
                            <a:srgbClr val="00868B"/>
                          </a:solidFill>
                          <a:effectLst/>
                        </a:rPr>
                        <a:t>nucleus.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31498"/>
                  </a:ext>
                </a:extLst>
              </a:tr>
            </a:tbl>
          </a:graphicData>
        </a:graphic>
      </p:graphicFrame>
      <p:pic>
        <p:nvPicPr>
          <p:cNvPr id="2051" name="Picture 3" descr="https://www.educationperfect.com/media/content/German/1523488151.120231g/1523488151022-357047308225093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320618"/>
            <a:ext cx="1689100" cy="35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604441"/>
            <a:ext cx="11976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Factor 1: Number of electrons in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valence shell.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most 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 valence shell is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full of electrons.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chemical reactions, atoms will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gain, lose or share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 atoms in order to achieve a stable state.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with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same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valence electrons tend to react in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same way.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noble gases or inert gases.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already have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full valence electron shells.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91779277.390841g/1491779279026-19288514967117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88" y="4140200"/>
            <a:ext cx="2827362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501640"/>
            <a:ext cx="1090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for an atom to gain a full valence shell,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be.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need to gain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one 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achieve a full outer shell and become stable. This is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easier (requires less energy)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gaining two electrons, which the 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do in order to achieve a full shell and become stable.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 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Maths/1471475664.073051g/1471475682479-10043134652224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415925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173841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move across a period, the </a:t>
            </a:r>
            <a:r>
              <a:rPr lang="en-AU" sz="20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number of electrons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valence shell </a:t>
            </a:r>
            <a:r>
              <a:rPr lang="en-AU" sz="20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increases.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to the </a:t>
            </a:r>
            <a:r>
              <a:rPr lang="en-AU" sz="20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 the </a:t>
            </a:r>
            <a:r>
              <a:rPr lang="en-AU" sz="20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metals.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low numbers of electrons in their valence shells. In chemical reactions, they will </a:t>
            </a:r>
            <a:r>
              <a:rPr lang="en-AU" sz="20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lose electrons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empty their valence shells, as this requires much </a:t>
            </a:r>
            <a:r>
              <a:rPr lang="en-AU" sz="20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gaining many electrons.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to the </a:t>
            </a:r>
            <a:r>
              <a:rPr lang="en-AU" sz="20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 are </a:t>
            </a:r>
            <a:r>
              <a:rPr lang="en-AU" sz="20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non-metals.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high numbers of electrons in their valence shells. In chemical reactions they will </a:t>
            </a:r>
            <a:r>
              <a:rPr lang="en-AU" sz="20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gain electrons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fill their valence shells, as this requires much </a:t>
            </a:r>
            <a:r>
              <a:rPr lang="en-AU" sz="20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losing many electrons.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60114659.01881g/1560114663107-332930014469836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286567"/>
            <a:ext cx="6550025" cy="345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76640"/>
            <a:ext cx="6667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Factor 2: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How far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electrons are from the </a:t>
            </a:r>
            <a:r>
              <a:rPr lang="en-AU" sz="20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nucleus.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 the </a:t>
            </a:r>
            <a:r>
              <a:rPr lang="en-AU" sz="20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period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approximately the </a:t>
            </a:r>
            <a:r>
              <a:rPr lang="en-AU" sz="20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size,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have the same number of electron shells.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Moving </a:t>
            </a:r>
            <a:r>
              <a:rPr lang="en-AU" sz="20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down a group,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 of electron shells in the atom increases. Adding more electron shells means that the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size of atoms increases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go down a group. The size of an atom can also be called its </a:t>
            </a:r>
            <a:r>
              <a:rPr lang="en-AU" sz="20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atomic radius.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0576089.565281g/1420576090339-20998683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8384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20575742.018221g/1420575742801-209986839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1057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06738"/>
            <a:ext cx="1139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Negatively charged electrons are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positively charged protons in the nucleus.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further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 the electrons get,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weaker this attractive force.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effect of the atomic radius on reactivity depends on whether the element is a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metal or non-metal.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60982996.345761g/1560982998075-13186728555708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33" y="2984500"/>
            <a:ext cx="5643634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1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</Words>
  <Application>Microsoft Office PowerPoint</Application>
  <PresentationFormat>Widescreen</PresentationFormat>
  <Paragraphs>89</Paragraphs>
  <Slides>24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KaTeX_Main</vt:lpstr>
      <vt:lpstr>Office Theme</vt:lpstr>
      <vt:lpstr>Trends in the Periodic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the Periodic Table</dc:title>
  <dc:creator>Joseph D'cruz</dc:creator>
  <cp:lastModifiedBy>Joseph D'cruz</cp:lastModifiedBy>
  <cp:revision>3</cp:revision>
  <dcterms:created xsi:type="dcterms:W3CDTF">2020-07-13T13:41:46Z</dcterms:created>
  <dcterms:modified xsi:type="dcterms:W3CDTF">2020-07-13T14:07:41Z</dcterms:modified>
</cp:coreProperties>
</file>