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F66-8489-4D7C-B0EF-2BDA7E8A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45B31-6EB8-44B6-9C41-00C3AE529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41D4-9C34-410A-884B-1792E6D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10AB-2E0D-41A6-8277-EFE331B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3C19-32BE-4DCE-BF41-2C5B039D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9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751D-EE6D-45F5-9CAF-3DF5406E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4E1E1-B032-4D6A-9D9E-AE96B8A4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DDA4F-7861-4840-83EE-711CAC5A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47BB-ED04-4468-A4F6-734807BB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F02C-DC57-431D-B1A5-86357615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7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82DBC-EE17-4F59-943C-E8D983EB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AEB00-B0A0-4EB7-99CD-6755D30E4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A8BA-55A4-4F44-B921-36F9F0B0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03F3-48AB-4353-8BAE-685BC0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251D-B947-4710-97E8-59BA3405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414E-624C-48F7-BF22-3965A6F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5DE4-DC9F-4767-B920-46E5C141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65D2-7CEA-4D9E-B69E-C5E47DC0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C550-288F-41B6-92DD-70C1E3B1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ECDA-C913-40E7-B839-C5C985F4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1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FBC8-FD94-4D68-85C2-8849D4D0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FA4C-EBDC-44B1-930D-068F7C74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506A-408A-4316-8EDD-686CE7F6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83B-9DA1-4706-9401-2CB6A55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8595-66A9-42F0-834B-939804C2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7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C3D-AE5F-4A04-B2BA-74C8600F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8D1A-A2B8-4121-BEB7-20709FBC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9C73-C7BF-4B3D-8743-0FFB6A72C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C2490-9B6A-4C22-9487-C939029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0CEF2-1A5A-467C-A024-B4D63F8C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93BD1-6A62-4A48-A380-1488F659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24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D92F-2139-4555-9884-970304AC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D86A-9418-487D-8CB5-8BA1365A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EF03-A4ED-4BE9-9110-9F30DD7C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B690D-C6E6-4124-A337-C27E5BBF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8EB49-A10B-4B67-896B-745E31888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685F-6D1E-4596-9D8D-46A22BF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2F62-9848-46C6-A4A8-CAB4C693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CD688-AB05-451E-84C1-B235C90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36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C9D-949A-4A3C-963C-7EF6D2B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ED213-5472-4C6E-8832-29E9DE40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63692-7DE3-4DE4-9443-4ECBB06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49A6-ADE8-4250-99E2-AFC9724D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6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D5693-AB21-48A1-930B-C40794EA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9C993-FE25-45CB-AD42-6AD22ED4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A3F70-B02E-47F5-9FE7-04AA0E2E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0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7DCF-5C2B-4C6D-B54A-11618D83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F422-F12F-4771-AD0A-9A741C67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3BCD-D9E2-43E7-A13A-052C804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0B4E-FE13-404A-8778-F2A7CD5D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4A5E-339E-4E55-B8DC-C7119351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701FD-A60F-408C-A748-F1C06B56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27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2272-A859-4DF1-A259-FBEF1FEC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64C91-FD36-4AA4-A4BA-E57126F7A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C16F4-E7CD-4EBA-94FF-5005906C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A249-5F47-4837-B3EE-FE9C0975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8CE8C-D6B7-42EE-971A-A4B8E08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78F49-DED8-4D4B-AA52-2DCC81D9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2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F787E-E942-4315-A9D1-9FCF404E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B764-907E-4F57-BEFE-CBAB7D5F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87E0-A71D-44E2-8BA3-43DA5B559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794A-1A99-44EE-9A4E-F162152AEEA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77D4-33BC-4471-9384-8DBA7EE4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4577-5D28-4213-8E83-B47AE47D7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838C-6FD6-474E-A6E8-91952138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0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qLlgIaz1L0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A8CD-3ECD-453A-B43C-A260A7AC4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are atoms, elements and compounds?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544DB-7F7B-4800-8E3F-98FE65C6A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10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C0FF8-4EF6-4591-A0FF-0BECE1B8FB51}"/>
              </a:ext>
            </a:extLst>
          </p:cNvPr>
          <p:cNvSpPr/>
          <p:nvPr/>
        </p:nvSpPr>
        <p:spPr>
          <a:xfrm>
            <a:off x="1097280" y="1612921"/>
            <a:ext cx="9265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about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they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ways to form either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compounds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 you should be able to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atoms, elements and compounds.</a:t>
            </a:r>
          </a:p>
        </p:txBody>
      </p:sp>
    </p:spTree>
    <p:extLst>
      <p:ext uri="{BB962C8B-B14F-4D97-AF65-F5344CB8AC3E}">
        <p14:creationId xmlns:p14="http://schemas.microsoft.com/office/powerpoint/2010/main" val="92415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87EC7-3225-4EFA-BA07-E7E70AAA1BBC}"/>
              </a:ext>
            </a:extLst>
          </p:cNvPr>
          <p:cNvSpPr/>
          <p:nvPr/>
        </p:nvSpPr>
        <p:spPr>
          <a:xfrm>
            <a:off x="1591628" y="883761"/>
            <a:ext cx="8512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 the most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basic building block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matter. They are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so tiny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cannot be seen except with a powerful microscope called a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scanning 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tunnelling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microscope (STM)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136C38-CFBE-4D8B-995A-CBF887E1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130530"/>
            <a:ext cx="38004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49410-CA3D-428E-BF89-E3EB9E9A74C9}"/>
              </a:ext>
            </a:extLst>
          </p:cNvPr>
          <p:cNvSpPr/>
          <p:nvPr/>
        </p:nvSpPr>
        <p:spPr>
          <a:xfrm>
            <a:off x="1385888" y="476935"/>
            <a:ext cx="9678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2:32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find out how scientists have managed to see individual atoms of platinum!</a:t>
            </a:r>
            <a:endParaRPr lang="en-AU" sz="2800" dirty="0"/>
          </a:p>
        </p:txBody>
      </p:sp>
      <p:pic>
        <p:nvPicPr>
          <p:cNvPr id="3" name="Online Media 2" title="Have you ever seen an atom?">
            <a:hlinkClick r:id="" action="ppaction://media"/>
            <a:extLst>
              <a:ext uri="{FF2B5EF4-FFF2-40B4-BE49-F238E27FC236}">
                <a16:creationId xmlns:a16="http://schemas.microsoft.com/office/drawing/2014/main" id="{D445CEED-12D9-4366-B6AE-BF251CFA0C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5888" y="1413927"/>
            <a:ext cx="9678352" cy="54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5F458-C5C8-4259-8742-A1641AB8CEE7}"/>
              </a:ext>
            </a:extLst>
          </p:cNvPr>
          <p:cNvSpPr/>
          <p:nvPr/>
        </p:nvSpPr>
        <p:spPr>
          <a:xfrm>
            <a:off x="502920" y="702539"/>
            <a:ext cx="112242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can combine in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different ways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different types of substances.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types of substances you need to know about are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compounds.</a:t>
            </a:r>
            <a:endParaRPr lang="en-AU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DEB34-9917-4867-8994-7164C185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3" y="2178973"/>
            <a:ext cx="8746807" cy="44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C8153D-9E22-4318-AA6C-72C8538F8E54}"/>
              </a:ext>
            </a:extLst>
          </p:cNvPr>
          <p:cNvSpPr/>
          <p:nvPr/>
        </p:nvSpPr>
        <p:spPr>
          <a:xfrm>
            <a:off x="632460" y="516027"/>
            <a:ext cx="10927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substance that contains only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type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lump of pure gold metal contains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of gold, and a lump of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metal contains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of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D5E84D-3A07-4B94-A3CD-B2700DE4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3429000"/>
            <a:ext cx="381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D4DAB2-5877-4A4E-860F-2C83D7FA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43" y="342900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F6929A-72E2-4056-8DEA-69774359688F}"/>
              </a:ext>
            </a:extLst>
          </p:cNvPr>
          <p:cNvSpPr/>
          <p:nvPr/>
        </p:nvSpPr>
        <p:spPr>
          <a:xfrm>
            <a:off x="777240" y="289401"/>
            <a:ext cx="9951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can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metals, non-metals, or metalloids.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different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types of elements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properties,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determined by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type of 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them up.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CD2892-2CEE-4AB2-BF98-DC3849B9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28925"/>
            <a:ext cx="1895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D1F8F2-94D6-4030-90AB-F560A0DB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343" y="2714625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05FF126-814C-459A-A40E-8CE02E13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3" y="2714625"/>
            <a:ext cx="18954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B27F0-E3A0-4258-B32B-528ABF45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260985"/>
            <a:ext cx="8201025" cy="484812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C4BAA4B-6696-43A8-BFAC-87F0CF01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428750"/>
            <a:ext cx="37909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C3BB009-8333-48EF-AB30-D1D3BBA0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4711065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9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E25AA-FF57-45B3-9787-B44F0C33D87E}"/>
              </a:ext>
            </a:extLst>
          </p:cNvPr>
          <p:cNvSpPr/>
          <p:nvPr/>
        </p:nvSpPr>
        <p:spPr>
          <a:xfrm>
            <a:off x="0" y="286723"/>
            <a:ext cx="1184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 compounds are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very different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properties of the elements that make them up.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oxide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white crystalline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elemental 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as a silver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as a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colourless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C5B7FE-885B-4C38-86D0-398E2745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361374"/>
            <a:ext cx="266770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63E75F1-4944-4988-BFD6-C6D9744C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3" y="3361374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497A6-5F22-41A7-B85F-EE9029B6E90C}"/>
              </a:ext>
            </a:extLst>
          </p:cNvPr>
          <p:cNvSpPr/>
          <p:nvPr/>
        </p:nvSpPr>
        <p:spPr>
          <a:xfrm>
            <a:off x="2456638" y="620746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 oxide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3A0FBA-ADF0-407A-AF00-84107CFC5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68941"/>
              </p:ext>
            </p:extLst>
          </p:nvPr>
        </p:nvGraphicFramePr>
        <p:xfrm>
          <a:off x="7010400" y="5908337"/>
          <a:ext cx="2133600" cy="6629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830212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-AU" i="1" dirty="0">
                          <a:effectLst/>
                        </a:rPr>
                      </a:br>
                      <a:r>
                        <a:rPr lang="en-AU" i="1" dirty="0">
                          <a:effectLst/>
                        </a:rPr>
                        <a:t>Aluminium metal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19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Widescreen</PresentationFormat>
  <Paragraphs>18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What are atoms, elements and compounds?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atoms, elements and compounds?</dc:title>
  <dc:creator>Jean D'cruz</dc:creator>
  <cp:lastModifiedBy>Jean D'cruz</cp:lastModifiedBy>
  <cp:revision>1</cp:revision>
  <dcterms:created xsi:type="dcterms:W3CDTF">2020-05-03T06:52:07Z</dcterms:created>
  <dcterms:modified xsi:type="dcterms:W3CDTF">2020-05-03T06:56:28Z</dcterms:modified>
</cp:coreProperties>
</file>