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9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91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8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64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04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32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03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2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72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77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20E4-EA83-417A-A946-B6B8BD979B4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7BD6-DCA2-4CEE-A364-4EFAED551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0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k_GIddjR6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UNhM4AtMZ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Activation Energy, Temperature and Catalysts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91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944940"/>
            <a:ext cx="1046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want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 the 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reaction that cooks a cake, you would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 the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turning the oven up!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want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decrease the 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reaction which turns milk sour, you would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decrease the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putting it in the fridge!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these are examples of how we use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everyday to control the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rate of reactions!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17404396.992771g/1417404358559-1998301970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4" y="4067175"/>
            <a:ext cx="2790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ww.educationperfect.com/media/content/Indonesian/1433031952.535191g/1433031949351-145165444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4067175"/>
            <a:ext cx="2705100" cy="269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7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k_GIddjR6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556736"/>
            <a:ext cx="1132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catalyst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chemical which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speeds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reaction, but 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not consumed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reaction.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 words, the amount of catalyst you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start with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same amount you will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 with,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 matter what!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52730100.709711g/1452730119588-155493078226081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0734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2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807135"/>
            <a:ext cx="1083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Catalysts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increase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rate of reaction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one of two ways: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73844"/>
              </p:ext>
            </p:extLst>
          </p:nvPr>
        </p:nvGraphicFramePr>
        <p:xfrm>
          <a:off x="330200" y="1888014"/>
          <a:ext cx="10515600" cy="96012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424721167"/>
                    </a:ext>
                  </a:extLst>
                </a:gridCol>
                <a:gridCol w="9880600">
                  <a:extLst>
                    <a:ext uri="{9D8B030D-6E8A-4147-A177-3AD203B41FA5}">
                      <a16:colId xmlns:a16="http://schemas.microsoft.com/office/drawing/2014/main" val="404937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By making it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easier</a:t>
                      </a:r>
                      <a:r>
                        <a:rPr lang="en-AU" sz="2400">
                          <a:effectLst/>
                        </a:rPr>
                        <a:t> for collisions to occur.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By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decreasing the energy</a:t>
                      </a:r>
                      <a:r>
                        <a:rPr lang="en-AU" sz="2400" b="1" dirty="0">
                          <a:effectLst/>
                        </a:rPr>
                        <a:t> </a:t>
                      </a:r>
                      <a:r>
                        <a:rPr lang="en-AU" sz="2400" dirty="0">
                          <a:effectLst/>
                        </a:rPr>
                        <a:t>a collision needs to be effective.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68826"/>
                  </a:ext>
                </a:extLst>
              </a:tr>
            </a:tbl>
          </a:graphicData>
        </a:graphic>
      </p:graphicFrame>
      <p:pic>
        <p:nvPicPr>
          <p:cNvPr id="11266" name="Picture 2" descr="https://www.educationperfect.com/media/content/German/1450223130.871411g/1450223184453-27629701057641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2" y="3922713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7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2900" y="9274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way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catalyst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it easier for collisions to occur by providing 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ideal site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collisions to occur at.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shown below, if all of the reactants move around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surface of a catalyst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they will collide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more frequently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there 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 amount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reactants in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smaller volume!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2810599.110651g/1452810627858-449547899726040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35398"/>
            <a:ext cx="4277053" cy="36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7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1052036"/>
            <a:ext cx="10223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 ways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catalyst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increases the rate of reaction is by effectively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lowering the activation energy.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usually done by providing 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alternative path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create the same products.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32684381.275221g/1432684380873-4262591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3414713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23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20638"/>
            <a:ext cx="11112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catalyst can turn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high energy transition state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two or more lower energy transition states.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catalyst may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bond-breaking and bond-forming steps into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collisions,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requiring lower energy than a single collision which breaks and forms bonds at the same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3163306.047391g/1453163314943-69428959776251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3098294"/>
            <a:ext cx="3810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2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UNhM4AtMZ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584538"/>
            <a:ext cx="1071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There's an example of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catalyst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mouth right now: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saliva!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body is full of biological catalysts called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enzymes.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enzyme in your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saliva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 amylase, and it speeds up the process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breaking down food.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17641204.58331g/1417641180269-192848916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2649537"/>
            <a:ext cx="36766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3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2915" y="805934"/>
            <a:ext cx="7260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 we are going to look at how to:</a:t>
            </a:r>
            <a:endParaRPr lang="en-A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8604"/>
              </p:ext>
            </p:extLst>
          </p:nvPr>
        </p:nvGraphicFramePr>
        <p:xfrm>
          <a:off x="723900" y="1922304"/>
          <a:ext cx="10515600" cy="16230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4227283200"/>
                    </a:ext>
                  </a:extLst>
                </a:gridCol>
                <a:gridCol w="9817100">
                  <a:extLst>
                    <a:ext uri="{9D8B030D-6E8A-4147-A177-3AD203B41FA5}">
                      <a16:colId xmlns:a16="http://schemas.microsoft.com/office/drawing/2014/main" val="841537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Identify the effect of </a:t>
                      </a:r>
                      <a:r>
                        <a:rPr lang="en-AU" sz="2800" b="1">
                          <a:solidFill>
                            <a:srgbClr val="FF0000"/>
                          </a:solidFill>
                          <a:effectLst/>
                        </a:rPr>
                        <a:t>temperature</a:t>
                      </a:r>
                      <a:r>
                        <a:rPr lang="en-AU" sz="2800">
                          <a:effectLst/>
                        </a:rPr>
                        <a:t> on the rate of reaction.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019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Identify the effect of </a:t>
                      </a:r>
                      <a:r>
                        <a:rPr lang="en-AU" sz="2800" b="1">
                          <a:solidFill>
                            <a:srgbClr val="B81AE0"/>
                          </a:solidFill>
                          <a:effectLst/>
                        </a:rPr>
                        <a:t>catalysts</a:t>
                      </a:r>
                      <a:r>
                        <a:rPr lang="en-AU" sz="2800">
                          <a:effectLst/>
                        </a:rPr>
                        <a:t> on the rate of reaction.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Explain what the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activation energy</a:t>
                      </a:r>
                      <a:r>
                        <a:rPr lang="en-AU" sz="2800" dirty="0">
                          <a:effectLst/>
                        </a:rPr>
                        <a:t> of a reaction is.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7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5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6200" y="698838"/>
            <a:ext cx="10172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do reactants need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certain amount of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react when they collide?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 energy required to break the old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chemical bonds,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form new ones!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activation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49023091.639591g/1449023114252-193821553279345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3376494"/>
            <a:ext cx="3800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80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952" y="628134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Consider the following reaction:</a:t>
            </a:r>
            <a:endParaRPr lang="en-A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1770062"/>
            <a:ext cx="9387333" cy="1303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4500" y="3527336"/>
            <a:ext cx="1115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for this reaction to occur we need to first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break the existing bonds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hydrogen and chlorine molecules, and then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form new bonds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hydrogen and chlorine atoms.</a:t>
            </a:r>
            <a:endParaRPr lang="en-AU" sz="2400" dirty="0"/>
          </a:p>
        </p:txBody>
      </p:sp>
      <p:pic>
        <p:nvPicPr>
          <p:cNvPr id="3075" name="Picture 3" descr="https://www.educationperfect.com/media/content/Science/1444947485.171051g/1444947499579-199307612094998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973" y="4964112"/>
            <a:ext cx="47625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413435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Activation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shown using the following graph:</a:t>
            </a:r>
            <a:endParaRPr lang="en-AU" sz="2400" dirty="0"/>
          </a:p>
        </p:txBody>
      </p:sp>
      <p:pic>
        <p:nvPicPr>
          <p:cNvPr id="4098" name="Picture 2" descr="https://www.educationperfect.com/media/content/Science/1431492352.803891g/1431492353035-7588175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2094300"/>
            <a:ext cx="38004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9100" y="1829863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peak of the graph is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transition state,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the point of highest energy. If there is enough energy to cross this peak, the collision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effective.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Note that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activation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only the difference in energy between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reactants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the transition state.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energy of the products does not factor into 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7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38438"/>
            <a:ext cx="10731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Whether the overall reaction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gains energy (endothermic)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releases energy (exothermic),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still requires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activation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occur!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Note how the reaction on the right releases more energy than it gains, however it still needed a bit of energy to get started.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5566102.328121g/1445566103242-433642071526520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925762"/>
            <a:ext cx="380047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445564595.540581g/1445564604943-4336420715265209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2925761"/>
            <a:ext cx="380047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99545" y="6330434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Endothermic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915290" y="635583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Exothermic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333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64803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Increasing the temperature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almost always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increase the rate of reaction.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happens because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increasing the temperature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the reactants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 faster.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Faster moving reactants means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more collisions!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9621449.071691g/1449621495630-183737154688547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953164"/>
            <a:ext cx="1990725" cy="435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2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813138"/>
            <a:ext cx="10350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Decreasing the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almost always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decrease the rate of reaction.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happens because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decreasing the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the reactants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 slower.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Slower moving reactants means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less collisions!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French/1405296024985-59424351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9" y="3949700"/>
            <a:ext cx="3394699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27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13235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Additionally,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reactants determines how much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Slowly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moving reactants 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less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moving reactants.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that, in a collision,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slowly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moving reactants are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less likely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moving reactants to collide with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enough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Science/1390785075653-103446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5954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65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Activation Energy, Temperature and Catalysts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Energy, Temperature and Catalysts</dc:title>
  <dc:creator>Joseph D'cruz</dc:creator>
  <cp:lastModifiedBy>Joseph D'cruz</cp:lastModifiedBy>
  <cp:revision>1</cp:revision>
  <dcterms:created xsi:type="dcterms:W3CDTF">2020-05-30T11:37:00Z</dcterms:created>
  <dcterms:modified xsi:type="dcterms:W3CDTF">2020-05-30T11:37:20Z</dcterms:modified>
</cp:coreProperties>
</file>