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78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2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05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39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38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1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3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23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61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2AE3D-63E0-4DB4-8C7D-C978E81D975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57B4-3984-4983-99FC-371538F556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72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jKyEdrVXJ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Jtwkum_QA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YahmDLQLF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Agitation, Concentration and Surface Area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01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404336"/>
            <a:ext cx="942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higher the concentration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reactants,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more collisions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occur.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are more likely to bump into someone in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crowded room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nearly empty room!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48251353.809131g/1448251364808-351360261654183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30353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2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569436"/>
            <a:ext cx="10528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lower the concentration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reactants,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fewer collisions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occur.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are less likely to bump into someone in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nearly empty room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crowded room!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52816254.333531g/1452816295143-19903326798879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3873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60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163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want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 the 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reaction which makes the flames in your fireplace, you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 the concentration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fuel by adding more wood.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want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decrease the 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reaction which makes your food go stale, you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decrease the concentration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oxygen by putting it in an air-tight bag.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these are examples of how we use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concentration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everyday to control the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rate of reactions!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52731062.313091g/1452731081168-155493078226081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49032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media/content/German/1452816283.763651g/1452816313427-199033267988798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3809652"/>
            <a:ext cx="4229100" cy="282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69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jKyEdrVXJ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9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279738"/>
            <a:ext cx="11899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Collisions occur on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surface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solid reactants.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surface area means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collisions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occur, which would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rate of reaction.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Sherbet fizzes in your mouth because it is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powder.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had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 block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sherbet, it would be very disappointing!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21961359.595111g/1421961353586-20392468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149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7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396439"/>
            <a:ext cx="1092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have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solid piece of reactant,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centre can't react until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surface has reacted first.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breaking it into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smaller pieces,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reveal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surface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react at once!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diagram below, both reactants have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same volume,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 smaller pieces have considerably more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surface area.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2740618.180551g/1452740643355-102714809824057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3622675"/>
            <a:ext cx="37433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09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4938"/>
            <a:ext cx="1087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you ever noticed how many everyday substances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powders?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so they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react 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you can use them as soon as possible!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Coffee, cocoa, sugar, salt, flour, baking powder, flavour sachets, drink sachets, and many more!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46159351.368531g/1446159354225-383963473431617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025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3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Jtwkum_QA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8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18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44235"/>
              </p:ext>
            </p:extLst>
          </p:nvPr>
        </p:nvGraphicFramePr>
        <p:xfrm>
          <a:off x="317500" y="1645444"/>
          <a:ext cx="10515600" cy="16230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548501248"/>
                    </a:ext>
                  </a:extLst>
                </a:gridCol>
                <a:gridCol w="9639300">
                  <a:extLst>
                    <a:ext uri="{9D8B030D-6E8A-4147-A177-3AD203B41FA5}">
                      <a16:colId xmlns:a16="http://schemas.microsoft.com/office/drawing/2014/main" val="4255574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1.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Identify the effect of </a:t>
                      </a:r>
                      <a:r>
                        <a:rPr lang="en-AU" sz="2800" b="1">
                          <a:solidFill>
                            <a:srgbClr val="571A98"/>
                          </a:solidFill>
                          <a:effectLst/>
                        </a:rPr>
                        <a:t>agitation</a:t>
                      </a:r>
                      <a:r>
                        <a:rPr lang="en-AU" sz="2800">
                          <a:effectLst/>
                        </a:rPr>
                        <a:t> on the rate of reaction.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0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Identify the effect of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concentration</a:t>
                      </a:r>
                      <a:r>
                        <a:rPr lang="en-AU" sz="2800" dirty="0">
                          <a:effectLst/>
                        </a:rPr>
                        <a:t> on the rate of reaction.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056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Identify the effect of</a:t>
                      </a:r>
                      <a:r>
                        <a:rPr lang="en-AU" sz="2800" b="1" dirty="0">
                          <a:effectLst/>
                        </a:rPr>
                        <a:t> </a:t>
                      </a:r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surface area</a:t>
                      </a:r>
                      <a:r>
                        <a:rPr lang="en-AU" sz="2800" dirty="0">
                          <a:effectLst/>
                        </a:rPr>
                        <a:t> on the rate of reaction.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766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58892" y="659241"/>
            <a:ext cx="62424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lesson we are going to look at how to: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709136"/>
            <a:ext cx="10858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Agitation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just the scientific way of saying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mixing.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say that something that has been mixed thoroughly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uniform.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one part of the mixture will look exactly like another.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33282681.116051g/1433282681168-93962640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3665538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German/1452816640.499071g/1452816666030-19903326798879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65538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22238"/>
            <a:ext cx="1109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Agitation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ensures that all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reactants are kept in contact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preventing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build up of products around them.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product forms in the area where reactants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meet. Without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agitation,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product will form a barrier that reduces collisions between the two reactants.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3066630.071551g/1453066635179-16170160471863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4" y="3556000"/>
            <a:ext cx="5867563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27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9053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add sugar to a hot drink, you usually stir it in. This is because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agitation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speeds up the dissolving process!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Dissolving sugar requires collisions between the sugar and water. If you do not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agitate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drink,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dissolved sugar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surround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solid sugar,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shield it from collisions with the water!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Italian/1415155620.706461g/1415155659975-193500060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1683197"/>
            <a:ext cx="380047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6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YahmDLQLF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1190536"/>
            <a:ext cx="1079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Concentration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measure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how many reactants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particular volume of liquid or gas.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5122" name="Picture 2" descr="https://www.educationperfect.com/media/content/Science/1447712032.117551g/1447712040174-35342739178970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0988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9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269439"/>
            <a:ext cx="1117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important to remember that concentration is more than just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much stuff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Concentration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depends on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how much space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stuff is kept 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have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sugar cube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cup, or if you have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sugar cubes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cups, there is still only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cube in each cup!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6159038.602481g/1446159038860-383963473431617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308074"/>
            <a:ext cx="1800225" cy="313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1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7943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were to pour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 single teaspoon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salt into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glass of water,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concentration would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were to pour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an entire salt shaker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same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glass of water,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concentration would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solution with a high concentration 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concentrated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a solution with a low concentration 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dilute.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48231710.959981g/1448231711796-351360261654183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1799630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63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54</Paragraphs>
  <Slides>18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Agitation, Concentration and Surface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Agitation, Concentration and Surface Area</dc:title>
  <dc:creator>Joseph D'cruz</dc:creator>
  <cp:lastModifiedBy>Joseph D'cruz</cp:lastModifiedBy>
  <cp:revision>1</cp:revision>
  <dcterms:created xsi:type="dcterms:W3CDTF">2020-05-30T11:28:38Z</dcterms:created>
  <dcterms:modified xsi:type="dcterms:W3CDTF">2020-05-30T11:28:50Z</dcterms:modified>
</cp:coreProperties>
</file>