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6122-B311-4FCE-A42D-6D13259462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DC09-C4A1-48D0-9C7B-8CF30336A6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845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6122-B311-4FCE-A42D-6D13259462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DC09-C4A1-48D0-9C7B-8CF30336A6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59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6122-B311-4FCE-A42D-6D13259462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DC09-C4A1-48D0-9C7B-8CF30336A6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44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6122-B311-4FCE-A42D-6D13259462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DC09-C4A1-48D0-9C7B-8CF30336A6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208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6122-B311-4FCE-A42D-6D13259462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DC09-C4A1-48D0-9C7B-8CF30336A6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43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6122-B311-4FCE-A42D-6D13259462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DC09-C4A1-48D0-9C7B-8CF30336A6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98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6122-B311-4FCE-A42D-6D13259462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DC09-C4A1-48D0-9C7B-8CF30336A6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44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6122-B311-4FCE-A42D-6D13259462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DC09-C4A1-48D0-9C7B-8CF30336A6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77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6122-B311-4FCE-A42D-6D13259462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DC09-C4A1-48D0-9C7B-8CF30336A6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31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6122-B311-4FCE-A42D-6D13259462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DC09-C4A1-48D0-9C7B-8CF30336A6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3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D6122-B311-4FCE-A42D-6D13259462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DC09-C4A1-48D0-9C7B-8CF30336A6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98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D6122-B311-4FCE-A42D-6D132594624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9DC09-C4A1-48D0-9C7B-8CF30336A6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17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Alloys and Their Uses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7333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289342"/>
            <a:ext cx="1153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Silver Alloys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Sterling silver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of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KaTeX_Main"/>
              </a:rPr>
              <a:t>92.5%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silver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7.5%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other metals, usually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copper.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Sterling silver is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harder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pure silver so it can be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more useful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range of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decorative applications.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Sterling silver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also been used in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cutlery, dishes and even medical instruments.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 sterling silver is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more expensive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tarnishes easily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these uses are less common today.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Electrum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naturally occurring alloy of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silver and gold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was used in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ancient coins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it is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harder and more durable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pure silver and gold.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57270471.454881g/1557270471478-423877128134661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253" y="4686657"/>
            <a:ext cx="2621997" cy="18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educationperfect.com/media/content/Science/1490057562.600751g/1490057567299-1207138174815756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4789408"/>
            <a:ext cx="2825750" cy="19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85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164743"/>
            <a:ext cx="108585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Tin Alloys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Tin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soft, lustrous metal.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About half of all tin that is produced is used in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solder.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Solder is an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alloy of tin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lead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 used to join metals together.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Solder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low melting point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ensures that when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solder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melted to join the metals components,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other metals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won't also melt. Solder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used in electronics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needs to have good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electrical conductivity.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Pewter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another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tin alloy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combined with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copper or lead.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addition of copper or lead makes the tin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harder.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Pewter is mainly used in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decorative objects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historically it is has been used for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serving dishes and cutlery.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44349466.164141g/1444349521741-293130949949566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669" y="4660899"/>
            <a:ext cx="2348105" cy="230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www.educationperfect.com/media/content/Science/1454992200.309441g/1454992201395-535537011310018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5" y="4660898"/>
            <a:ext cx="2197101" cy="219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6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700" y="1485037"/>
            <a:ext cx="10020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describe alloys.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the properties and structure of alloys differ from pure metals.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why alloys can be more useful than pure metals.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some alloys.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8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677039"/>
            <a:ext cx="10718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aren’t very useful in their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pure form,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are either too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soft,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too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brittle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too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reactive.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Alloys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 mixture of a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another element,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either a metal or non-metal.</a:t>
            </a: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Combining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other elements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changes the properties of the metals to give them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desired characteristics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necessary for specific uses.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gold magnif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75" y="4461025"/>
            <a:ext cx="3082925" cy="23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ld ring magnif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266" y="4266405"/>
            <a:ext cx="3001233" cy="222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67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83339"/>
            <a:ext cx="11328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atoms in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pure metals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all the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same size.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allows the rows of metal atoms to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easily slide over each other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enough pressure is applied. This means that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pure metals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usually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soft and malleable.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metal is combined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another element, the two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different elements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have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different sized atoms.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the layers of atoms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won’t slide over each other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alloy is harder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 individual metals.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pure metal fo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879" y="4114799"/>
            <a:ext cx="2312545" cy="252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ucationperfect.com/media/content/Science/1557433652.002021g/1557433653907-3218263348306615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14" y="4279899"/>
            <a:ext cx="2763436" cy="219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87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093738"/>
            <a:ext cx="10871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well as being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harder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pure metals,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alloys can have a number of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pure metals depending on the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 combination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metals used.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alloys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may be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stronger, less reactive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have a different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melting point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pure metals. Alloys may also be used to increase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lustre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change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metal.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ography/1544757673.153311g/1544757672926-189317042512323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40211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ducationperfect.com/media/content/Science/1416435168.340281g/1416435164914-36944788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75" y="4030662"/>
            <a:ext cx="38004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46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891739"/>
            <a:ext cx="11290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properties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alloy may be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properties of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contains. Like in the example of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gold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jewellery, gold, silver and copper are all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soft metals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their pure form but an alloy of all three is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harder.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Alloys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made of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same elements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have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different properties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depending on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percentage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element that is used.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57270492.321621g/1557270492345-423877128134661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7163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ducationperfect.com/media/content/German/1475543370.162461g/1475543373862-1074821699775143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93" y="3962400"/>
            <a:ext cx="3133682" cy="228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5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689739"/>
            <a:ext cx="11087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Steel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Steel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alloy of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iron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carbon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much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stronger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iron. It has many uses including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buildings, infrastructure, transport and machinery.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Chromium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very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lustrous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metal. It is added to iron and carbon to make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stainless steel,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has a number of uses, especially in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food and beverage industries.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5586634.993261g/1455586647437-138812376200377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39703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educationperfect.com/media/content/Geography/1521166257.537021g/1521166257373-3083152376474922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5" y="3736727"/>
            <a:ext cx="38004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67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196840"/>
            <a:ext cx="11480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Copper Alloys</a:t>
            </a: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Bronze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alloy of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copper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tin.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are lots of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different bronzes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typically around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88%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copper and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12%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tin is used. Before stainless steel, bronze was used in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boats and ships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of its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hardness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resistance to salt water corrosion.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Brass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alloy of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copper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zinc,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more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malleable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has a slightly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lower melting point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bronze. This makes it useful for use in instruments such as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trumpets and horns.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26796269.225181g/1426796272231-3882432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4324349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ducationperfect.com/media/content/History/1532911972.641731g/1532911972528-4354641942127544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825" y="4095749"/>
            <a:ext cx="38004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77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452041"/>
            <a:ext cx="1130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Aluminium Alloys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Duralumin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aluminium alloy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containing around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4%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copper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small amounts of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other metals.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addition of copper to aluminium makes the alloy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stronger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still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lightweight and malleable.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makes it ideal for use in aeroplanes and cars.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Magnalium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alloy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95%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aluminium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magnesium.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Magnalium is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stronger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also has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lower density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pure aluminium. This alloy is also used in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aeroplane and car parts.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34407872.881551g/1434407871036-2102473220-optimis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4841875"/>
            <a:ext cx="30861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1509324619.2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661275" y="4237693"/>
            <a:ext cx="3500106" cy="18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3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48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Alloys and Their Uses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Alloys and Their Uses</dc:title>
  <dc:creator>Joseph D'cruz</dc:creator>
  <cp:lastModifiedBy>Joseph D'cruz</cp:lastModifiedBy>
  <cp:revision>1</cp:revision>
  <dcterms:created xsi:type="dcterms:W3CDTF">2020-05-30T10:29:52Z</dcterms:created>
  <dcterms:modified xsi:type="dcterms:W3CDTF">2020-05-30T10:30:03Z</dcterms:modified>
</cp:coreProperties>
</file>