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E1B1-878A-4687-B70F-1C0859892E8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A92-2EDB-439F-B5A6-04B0E6ED8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687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E1B1-878A-4687-B70F-1C0859892E8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A92-2EDB-439F-B5A6-04B0E6ED8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29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E1B1-878A-4687-B70F-1C0859892E8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A92-2EDB-439F-B5A6-04B0E6ED8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04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E1B1-878A-4687-B70F-1C0859892E8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A92-2EDB-439F-B5A6-04B0E6ED8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353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E1B1-878A-4687-B70F-1C0859892E8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A92-2EDB-439F-B5A6-04B0E6ED8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837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E1B1-878A-4687-B70F-1C0859892E8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A92-2EDB-439F-B5A6-04B0E6ED8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412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E1B1-878A-4687-B70F-1C0859892E8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A92-2EDB-439F-B5A6-04B0E6ED8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078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E1B1-878A-4687-B70F-1C0859892E8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A92-2EDB-439F-B5A6-04B0E6ED8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59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E1B1-878A-4687-B70F-1C0859892E8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A92-2EDB-439F-B5A6-04B0E6ED8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311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E1B1-878A-4687-B70F-1C0859892E8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A92-2EDB-439F-B5A6-04B0E6ED8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340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E1B1-878A-4687-B70F-1C0859892E8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A92-2EDB-439F-B5A6-04B0E6ED8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102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7E1B1-878A-4687-B70F-1C0859892E8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9AA92-2EDB-439F-B5A6-04B0E6ED83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23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Chemical Properties of Metals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9626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050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8700" y="621437"/>
            <a:ext cx="10248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lesson, you should be able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Describe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 metal atoms become </a:t>
            </a:r>
            <a:r>
              <a:rPr lang="en-AU" sz="28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metal ions.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Determine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 reactive a metal is by using the </a:t>
            </a:r>
            <a:r>
              <a:rPr lang="en-AU" sz="28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activity series.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Discuss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 a metal's position on the activity series can </a:t>
            </a:r>
            <a:r>
              <a:rPr lang="en-AU" sz="28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determine how it is used.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608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4500" y="1049635"/>
            <a:ext cx="9715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chemical properties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metals are the properties that allow metals to form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new substances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through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chemical reactions.</a:t>
            </a:r>
            <a:endParaRPr lang="en-AU" sz="2400" dirty="0"/>
          </a:p>
        </p:txBody>
      </p:sp>
      <p:pic>
        <p:nvPicPr>
          <p:cNvPr id="3" name="1527828500.1039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24250" y="3467100"/>
            <a:ext cx="49784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762338"/>
            <a:ext cx="11417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common feature of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metals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that they have a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small number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outer-shell or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valence electrons.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electrons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loosely held and can be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lost easily.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More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reactive metals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lose electrons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more easily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less reactive metals.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494364634.433031g/1494364648708-213865859610882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99" y="2830860"/>
            <a:ext cx="5133975" cy="380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25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00" y="711538"/>
            <a:ext cx="11125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metal atoms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lose their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valence electrons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will have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fewer electrons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KaTeX_Main"/>
              </a:rPr>
              <a:t>(-)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protons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KaTeX_Main"/>
              </a:rPr>
              <a:t>(+)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therefore have an overall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positive charge.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positively charged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metal ions are called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cations.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cation that is formed will have a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positive charge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equal to the number of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electrons lost.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96188614.922491g/1496188635007-384217651686280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0" y="3254375"/>
            <a:ext cx="66675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939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" y="701239"/>
            <a:ext cx="11404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Activity Series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Different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metals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react differently with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oxygen, water and dilute acids.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is determined by how easily they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lose electrons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form cations.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observing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reactions, metals can be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arranged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a list from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most reactive to least reactive.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list is called the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activity series.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513721358.532011g/1513721364480-3341412097732371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4233862"/>
            <a:ext cx="7572375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629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300" y="527040"/>
            <a:ext cx="11506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Displacement Reactions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Metal displacement reactions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when one metal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displaces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another metal in a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compound.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when an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iron nail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placed in a solution of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blue copper </a:t>
            </a:r>
            <a:r>
              <a:rPr lang="en-AU" sz="2400" b="1" i="0" dirty="0" err="1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sulfate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blue liquid will eventually turn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green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 nail will be coated with a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brown solid.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changes occur because the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iron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displaces the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copper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solution, forming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iron </a:t>
            </a:r>
            <a:r>
              <a:rPr lang="en-AU" sz="2400" b="1" i="0" dirty="0" err="1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sulfate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copper metal.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511476166.620251g/1511476167669-719943325336893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4312692"/>
            <a:ext cx="2666223" cy="217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584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4700" y="169039"/>
            <a:ext cx="109855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Metals that are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more reactive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displace metals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are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less reactive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their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compounds.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earlier example of iron in copper 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sulfate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the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iron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displaced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copper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iron is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more reactive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copper.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if iron was placed in a solution of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zinc </a:t>
            </a:r>
            <a:r>
              <a:rPr lang="en-AU" sz="2400" b="1" i="0" dirty="0" err="1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sulfate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no reaction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would occur because iron is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less reactive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zinc.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89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00" y="306338"/>
            <a:ext cx="11201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Sacrificial metals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more reactive metals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are used to protect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less reactive metals.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Galvanisation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 example of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zinc protecting steel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(iron). Zinc is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more reactive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iron, so when iron is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coated in zinc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zinc will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react first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prevent the iron from rusting. In this example, zinc is acting as a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sacrificial metal.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German/1476414851.189231g/1476414871064-317114631767329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775" y="36068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285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Widescreen</PresentationFormat>
  <Paragraphs>32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KaTeX_Main</vt:lpstr>
      <vt:lpstr>Office Theme</vt:lpstr>
      <vt:lpstr>Chemical Properties of Metals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Chemical Properties of Metals</dc:title>
  <dc:creator>Joseph D'cruz</dc:creator>
  <cp:lastModifiedBy>Joseph D'cruz</cp:lastModifiedBy>
  <cp:revision>1</cp:revision>
  <dcterms:created xsi:type="dcterms:W3CDTF">2020-05-30T10:33:35Z</dcterms:created>
  <dcterms:modified xsi:type="dcterms:W3CDTF">2020-05-30T10:33:44Z</dcterms:modified>
</cp:coreProperties>
</file>