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5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3E84-0FD1-4E89-8397-DE85A1221D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ECF1-D739-445E-AD6F-51CF01333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01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3E84-0FD1-4E89-8397-DE85A1221D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ECF1-D739-445E-AD6F-51CF01333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81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3E84-0FD1-4E89-8397-DE85A1221D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ECF1-D739-445E-AD6F-51CF01333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09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3E84-0FD1-4E89-8397-DE85A1221D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ECF1-D739-445E-AD6F-51CF01333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33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3E84-0FD1-4E89-8397-DE85A1221D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ECF1-D739-445E-AD6F-51CF01333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6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3E84-0FD1-4E89-8397-DE85A1221D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ECF1-D739-445E-AD6F-51CF01333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88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3E84-0FD1-4E89-8397-DE85A1221D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ECF1-D739-445E-AD6F-51CF01333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21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3E84-0FD1-4E89-8397-DE85A1221D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ECF1-D739-445E-AD6F-51CF01333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66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3E84-0FD1-4E89-8397-DE85A1221D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ECF1-D739-445E-AD6F-51CF01333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16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3E84-0FD1-4E89-8397-DE85A1221D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ECF1-D739-445E-AD6F-51CF01333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7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3E84-0FD1-4E89-8397-DE85A1221D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ECF1-D739-445E-AD6F-51CF01333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42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53E84-0FD1-4E89-8397-DE85A1221D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ECF1-D739-445E-AD6F-51CF01333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637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0sKFmcOPZ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Chemical reactions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72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01239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Acids undergo </a:t>
            </a:r>
            <a:r>
              <a:rPr lang="en-AU" sz="2400" b="1" i="0" dirty="0" smtClean="0">
                <a:solidFill>
                  <a:srgbClr val="007FFF"/>
                </a:solidFill>
                <a:effectLst/>
                <a:latin typeface="Arial" panose="020B0604020202020204" pitchFamily="34" charset="0"/>
              </a:rPr>
              <a:t>three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important reactions: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Neutralisation reactions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bases.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Acid-carbonate reactions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 carbonates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hydrogen carbonates.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Acid-metal reactions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7227.6510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16300" y="4295359"/>
            <a:ext cx="4070384" cy="22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621437"/>
            <a:ext cx="1076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Neutralisation reactions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 between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acids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bases.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have the form: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base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salt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37950253.648271g/1437950245460-193454003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38862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322640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Neutralisation reactions are very important for </a:t>
            </a:r>
            <a:r>
              <a:rPr lang="en-AU" sz="2800" b="1" i="0" dirty="0" smtClean="0">
                <a:solidFill>
                  <a:srgbClr val="83D0C6"/>
                </a:solidFill>
                <a:effectLst/>
                <a:latin typeface="Arial" panose="020B0604020202020204" pitchFamily="34" charset="0"/>
              </a:rPr>
              <a:t>maintaining pH values.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many plants cannot grow in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acidic soil,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urea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 base) can be used to bring the pH to a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healthy level.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acidic soil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urea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salt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the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been turned into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soil is now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less acidic.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German/1450770595.115281g/1450770596226-35520967855286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1231900"/>
            <a:ext cx="5441498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73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3500" y="368638"/>
            <a:ext cx="103251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Acid-carbonate reactions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 between acids and carbonates to form salt, water and carbon dioxide.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have the form: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carbonate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salt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08895694.125371g/1508895699573-130823089879513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4" y="3428206"/>
            <a:ext cx="4454525" cy="334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86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388541"/>
            <a:ext cx="1198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enjoy baking, then you can thank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acid-carbonate reactions!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Adding an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(such as buttermilk) and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carbonate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(such as baking soda) to your cooking mixture will produce bubbles of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cause the baked goods to rise.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buttermilk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+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baking soda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→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salt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+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+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what makes sponge cakes spongy!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21961313.901621g/1421961308344-20392468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67" y="4358859"/>
            <a:ext cx="2364007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2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1600" y="227737"/>
            <a:ext cx="11988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Acid-metal reactions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 between acids and metals.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have the form: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salt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hydrogen gas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German/1450478485.702751g/1450478483899-225002340595412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343275"/>
            <a:ext cx="4762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44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555536"/>
            <a:ext cx="11264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of the reasons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acid rain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incredibly damaging, is because it will undergo an acid-metal reaction with metal roofs and walls, and </a:t>
            </a:r>
            <a:r>
              <a:rPr lang="en-AU" sz="2800" b="1" i="0" dirty="0" smtClean="0">
                <a:solidFill>
                  <a:srgbClr val="42C83C"/>
                </a:solidFill>
                <a:effectLst/>
                <a:latin typeface="Arial" panose="020B0604020202020204" pitchFamily="34" charset="0"/>
              </a:rPr>
              <a:t>corrode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them!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German/1452468815.288621g/1452468828221-79333983850501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4" y="2362289"/>
            <a:ext cx="6283325" cy="419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42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459939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Precipitation reactions occur when multiple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soluble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reactants combine to form an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insoluble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product, known as the precipitate.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soluble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substance is one which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dissolves,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table salt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insoluble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substance is one which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does not dissolve,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chalk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51878706.993741g/1451878747394-322977687903317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75" y="1449496"/>
            <a:ext cx="23050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33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471438"/>
            <a:ext cx="11455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a precipitation reaction, the solution will go from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clear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cloudy.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happens because the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insoluble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product is forming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solid,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known as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precipitation.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clear solution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may be coloured, like food colouring in water, but you can still see through it!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48854909.01871g/1448854929347-190609189058834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4" y="3852588"/>
            <a:ext cx="2892425" cy="300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669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0sKFmcOPZ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0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946" y="653534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600" y="1635036"/>
            <a:ext cx="873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Identify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combination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decomposition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reactions;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Identify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reactions;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Identify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precipitation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reactions;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Identify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redox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97408185.474051f/1497408217189-249901739468435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4" y="3439495"/>
            <a:ext cx="3679825" cy="276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219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14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344438"/>
            <a:ext cx="1140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Combination reactions (sometimes known as synthesis reactions) occur when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multiple reactants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combine to form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single product.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product is a completely new compound, with very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different properties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reactants used in the reaction. Combination reactions can be represented with the following general equation: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40508" y="2863334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XY</a:t>
            </a:r>
            <a:endParaRPr lang="en-AU" sz="2400" dirty="0"/>
          </a:p>
        </p:txBody>
      </p:sp>
      <p:pic>
        <p:nvPicPr>
          <p:cNvPr id="2050" name="Picture 2" descr="https://www.educationperfect.com/media/content/Science/1421980533.692711g/1421980527622-30679125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709" y="3987800"/>
            <a:ext cx="2573466" cy="257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1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694035"/>
            <a:ext cx="1074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example of a combination reaction would be the production of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carbon dioxide gas,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can have a major impact on the environment.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75" y="2036762"/>
            <a:ext cx="6953250" cy="16680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7900" y="3512235"/>
            <a:ext cx="10655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reactants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combined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 a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single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product - therefore this is a combination reaction!</a:t>
            </a:r>
            <a:endParaRPr lang="en-AU" sz="2400" dirty="0"/>
          </a:p>
        </p:txBody>
      </p:sp>
      <p:pic>
        <p:nvPicPr>
          <p:cNvPr id="3074" name="Picture 2" descr="https://www.educationperfect.com/media/content/German/1449732829.937061g/1449732884428-2484070868478481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5" y="4071937"/>
            <a:ext cx="3810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70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201136"/>
            <a:ext cx="11112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Decomposition reactions occur when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single reactant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breaks apart to form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multiple products.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can be represented with the following general equation: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3100" y="2431534"/>
            <a:ext cx="3064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Y</a:t>
            </a:r>
            <a:endParaRPr lang="en-AU" sz="2400" dirty="0"/>
          </a:p>
        </p:txBody>
      </p:sp>
      <p:pic>
        <p:nvPicPr>
          <p:cNvPr id="4" name="1509321881.9508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02050" y="3280072"/>
            <a:ext cx="4502150" cy="343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7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467836"/>
            <a:ext cx="11315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example of a decomposition reaction would be heating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calcium carbonate.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reaction gives off carbon dioxide gas and leaves calcium oxide, otherwise known as quicklime, behind.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2406828"/>
            <a:ext cx="7688709" cy="11999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3600" y="3606800"/>
            <a:ext cx="10629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reactant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broke down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products - therefore this is a decomposition reaction!</a:t>
            </a:r>
            <a:endParaRPr lang="en-AU" sz="2400" dirty="0"/>
          </a:p>
        </p:txBody>
      </p:sp>
      <p:pic>
        <p:nvPicPr>
          <p:cNvPr id="4098" name="Picture 2" descr="https://www.educationperfect.com/media/content/Science/1448855404.728711g/1448855415626-1906091890588343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980" y="4520222"/>
            <a:ext cx="2109140" cy="205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61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47504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pH is a measure of how many hydrogen ions are present in a solution.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Counter-intuitively,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pH is,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hydrogen ions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Size1"/>
              </a:rPr>
              <a:t>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Size1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are!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compounds with a pH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lower than 7.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considered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neutral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has a pH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equal to 7.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compounds with a pH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greater than 7.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49704357.362141g/1449704372043-27641874131071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75" y="1625600"/>
            <a:ext cx="4726601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22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212636"/>
            <a:ext cx="9867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example of an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hydrochloric acid.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Hydrochloric acid, 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KaTeX_Main"/>
              </a:rPr>
              <a:t>HCl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dissolves entirely in water to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produce hydrogen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Size1"/>
              </a:rPr>
              <a:t>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Size1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chloride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Size1"/>
              </a:rPr>
              <a:t>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Cl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Size1"/>
              </a:rPr>
              <a:t>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286000"/>
            <a:ext cx="5943600" cy="609600"/>
          </a:xfrm>
          <a:prstGeom prst="rect">
            <a:avLst/>
          </a:prstGeom>
        </p:spPr>
      </p:pic>
      <p:pic>
        <p:nvPicPr>
          <p:cNvPr id="6146" name="Picture 2" descr="https://www.educationperfect.com/media/content/German/1448581500.483211g/1448581505211-578016265170483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3078162"/>
            <a:ext cx="47625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00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7942" y="526534"/>
            <a:ext cx="6404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example of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base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hydroxide ion.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352550"/>
            <a:ext cx="8501063" cy="47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6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</Words>
  <Application>Microsoft Office PowerPoint</Application>
  <PresentationFormat>Widescreen</PresentationFormat>
  <Paragraphs>82</Paragraphs>
  <Slides>20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KaTeX_Main</vt:lpstr>
      <vt:lpstr>KaTeX_Size1</vt:lpstr>
      <vt:lpstr>Office Theme</vt:lpstr>
      <vt:lpstr>Chemical reactions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reactions</dc:title>
  <dc:creator>Joseph D'cruz</dc:creator>
  <cp:lastModifiedBy>Joseph D'cruz</cp:lastModifiedBy>
  <cp:revision>2</cp:revision>
  <dcterms:created xsi:type="dcterms:W3CDTF">2020-05-30T06:12:49Z</dcterms:created>
  <dcterms:modified xsi:type="dcterms:W3CDTF">2020-05-30T06:16:58Z</dcterms:modified>
</cp:coreProperties>
</file>