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64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8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0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3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14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91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99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48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0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99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2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6CE03-06CB-40B2-AC65-7D03F66F5317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3407-DB38-48DA-BFA0-12070B87E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17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bA7L0CYM6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adjCjSMc6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cnbBeK_69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1tn6Q6rxs-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Metal Reactions with Acid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68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664339"/>
            <a:ext cx="1170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Metals react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a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chloride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hydrogen gas.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basic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word equation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this reaction is: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 chloride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gas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Chloride 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−1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charge, and the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chloride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different depending on the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charge of the metal cation.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3405419.662681g/1523405420158-368632588239710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3484562"/>
            <a:ext cx="38004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501623654.995671g/1501623653317-400810215224792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3122612"/>
            <a:ext cx="15525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06362"/>
            <a:ext cx="10541000" cy="64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3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574239"/>
            <a:ext cx="10960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 with </a:t>
            </a:r>
            <a:r>
              <a:rPr lang="en-AU" b="1" i="0" dirty="0" err="1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 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a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</a:t>
            </a:r>
            <a:r>
              <a:rPr lang="en-AU" b="1" i="0" dirty="0" err="1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hydrogen gas.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basic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word equation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this reaction is: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acid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 </a:t>
            </a:r>
            <a:r>
              <a:rPr lang="en-AU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gas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1" i="0" dirty="0" err="1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 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(SO</a:t>
            </a:r>
            <a:r>
              <a:rPr lang="en-AU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4​</a:t>
            </a:r>
            <a:r>
              <a:rPr lang="en-AU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2−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)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−2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charge,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formula of the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</a:t>
            </a:r>
            <a:r>
              <a:rPr lang="en-AU" b="1" i="0" dirty="0" err="1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different depending on the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charge of the metal cation.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85293846.647671g/1485293855940-148633528261233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3708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501709315.125561g/1501709315438-3941138572978264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717924"/>
            <a:ext cx="10001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0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4" y="0"/>
            <a:ext cx="10658475" cy="68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0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1117938"/>
            <a:ext cx="11214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Write equations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describe reactions between metals and both dilute hydrochloric acid and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acid.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Describe the observations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selected metals when they react with dilute acids.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Discuss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a metal’s reactivity with dilute acids can determine how it is used.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ography/1532998341.267351g/1532998341257-374551147246454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364490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585044"/>
            <a:ext cx="680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Dissolving Gold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Gold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of the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least reactive metals;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even less reactive than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silver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does not react with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dilute acids.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a mixture of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hydrochloric and nitric 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Aqua </a:t>
            </a:r>
            <a:r>
              <a:rPr lang="en-AU" b="1" i="0" dirty="0" err="1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Regia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dissolve gold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solution.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Nobel Prize medals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two German scientists, (Max von Laue and James Franck) were sent to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Denmark for safe keeping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World War II. When Germany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invaded Denmark,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medals were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dissolved in Aqua </a:t>
            </a:r>
            <a:r>
              <a:rPr lang="en-AU" b="1" i="0" dirty="0" err="1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Regia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prevent them from being confiscated.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solution was stored on a shelf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alongside other chemicals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was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safely hidden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the war. When the war was over, the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gold was recovered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solution and the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medals were recast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returned to the scientists.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English%20&amp;%20Literature/1504240696.802151g/1504240648339-20820475765385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430937"/>
            <a:ext cx="11188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metals react with dilute acids,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produce a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metal salt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hydrogen gas,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can be seen as bubbles.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 that are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reactive than hydrogen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activity series will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react with dilute acids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some extent.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13727204.139481g/1513727210169-334141209773237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994739"/>
            <a:ext cx="76009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6750" y="3736885"/>
            <a:ext cx="1079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name of the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salt produced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depends on the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reacting with.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form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metal chlorides,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err="1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 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form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</a:t>
            </a:r>
            <a:r>
              <a:rPr lang="en-AU" b="1" i="0" dirty="0" err="1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sulfates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.</a:t>
            </a:r>
            <a:endParaRPr lang="en-AU" dirty="0"/>
          </a:p>
        </p:txBody>
      </p:sp>
      <p:pic>
        <p:nvPicPr>
          <p:cNvPr id="3076" name="Picture 4" descr="https://www.educationperfect.com/media/content/Science/1447195902.180091g/1447195906392-2185427659516981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90" y="4483099"/>
            <a:ext cx="1583919" cy="21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61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bA7L0CYM6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djCjSMc6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5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531541"/>
            <a:ext cx="1071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Aluminium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reacts differently with dilute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dilute </a:t>
            </a:r>
            <a:r>
              <a:rPr lang="en-AU" b="1" i="0" dirty="0" err="1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 acid.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hydrochloric acid, the aluminium will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appear to not react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first. This is because of its 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protective oxide layer.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the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eventually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remove this oxide layer.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aluminium metal is exposed to the hydrochloric acid, a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vigorous reaction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occur.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protective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oxide layer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not be removed by dilute </a:t>
            </a:r>
            <a:r>
              <a:rPr lang="en-AU" b="1" i="0" dirty="0" err="1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 acid,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aluminium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not react with </a:t>
            </a:r>
            <a:r>
              <a:rPr lang="en-AU" b="1" i="0" dirty="0" err="1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 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unless the oxide layer is removed.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3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cnbBeK_69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54737"/>
            <a:ext cx="1158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Zinc and iron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react with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dilute acids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relatively 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slowly,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 reaction can be seen by the 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bubbles of hydrogen gas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produced.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Zinc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react </a:t>
            </a:r>
            <a:r>
              <a:rPr lang="en-AU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iron and may also cause a slight </a:t>
            </a:r>
            <a:r>
              <a:rPr lang="en-AU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increase in temperature.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tn6Q6rxs-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7300" y="1698625"/>
            <a:ext cx="9105900" cy="51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34</Paragraphs>
  <Slides>13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Metal Reactions with Acid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 Reactions with Acid</dc:title>
  <dc:creator>Joseph D'cruz</dc:creator>
  <cp:lastModifiedBy>Joseph D'cruz</cp:lastModifiedBy>
  <cp:revision>1</cp:revision>
  <dcterms:created xsi:type="dcterms:W3CDTF">2020-09-19T08:52:25Z</dcterms:created>
  <dcterms:modified xsi:type="dcterms:W3CDTF">2020-09-19T08:53:17Z</dcterms:modified>
</cp:coreProperties>
</file>