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3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54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5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7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9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4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9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84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80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2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3483-1A65-4854-B899-21FCF9EFF898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0698-B89A-4504-A246-958897614A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11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ttRV5ykP7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Rate Of Reaction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3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81200" y="7944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we are going to look at: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47842"/>
              </p:ext>
            </p:extLst>
          </p:nvPr>
        </p:nvGraphicFramePr>
        <p:xfrm>
          <a:off x="965200" y="1976914"/>
          <a:ext cx="10515600" cy="96012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1098325365"/>
                    </a:ext>
                  </a:extLst>
                </a:gridCol>
                <a:gridCol w="10033000">
                  <a:extLst>
                    <a:ext uri="{9D8B030D-6E8A-4147-A177-3AD203B41FA5}">
                      <a16:colId xmlns:a16="http://schemas.microsoft.com/office/drawing/2014/main" val="119856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Understanding that the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rate of a reaction</a:t>
                      </a:r>
                      <a:r>
                        <a:rPr lang="en-AU" sz="2400">
                          <a:effectLst/>
                        </a:rPr>
                        <a:t> can vary.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8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Identifying the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factors</a:t>
                      </a:r>
                      <a:r>
                        <a:rPr lang="en-AU" sz="2400" dirty="0">
                          <a:effectLst/>
                        </a:rPr>
                        <a:t> which affect the rate of a reaction.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3822"/>
                  </a:ext>
                </a:extLst>
              </a:tr>
            </a:tbl>
          </a:graphicData>
        </a:graphic>
      </p:graphicFrame>
      <p:pic>
        <p:nvPicPr>
          <p:cNvPr id="5" name="1509319899.0622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05199" y="3288516"/>
            <a:ext cx="5476505" cy="30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1076236"/>
            <a:ext cx="1031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reactions happen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very quickly.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happen in seconds, causing an explosion!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1819512.497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9300" y="3111500"/>
            <a:ext cx="6914444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038136"/>
            <a:ext cx="984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reactions happen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very slowly.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it can take months for rust to form on an old boat.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2731092.92351g/1452731101771-155493078226081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182938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230138"/>
            <a:ext cx="10604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E9D04"/>
                </a:solidFill>
                <a:effectLst/>
                <a:latin typeface="Arial" panose="020B0604020202020204" pitchFamily="34" charset="0"/>
              </a:rPr>
              <a:t>Reactions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happen when particles interact - specifically, when they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collide!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particle collision,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can be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rearranged,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involved in the collision. If the energy of a collision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 enough,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 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break their bonds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reform as different substances.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4956378.011431g/1444956378896-387657045525060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4" y="3962400"/>
            <a:ext cx="5097257" cy="23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8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5004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a reaction, these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collisions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happening constantly as the reactants turn into the products.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time it takes for the reactants to </a:t>
            </a:r>
            <a:r>
              <a:rPr lang="en-AU" sz="2400" b="1" i="0" dirty="0" smtClean="0">
                <a:solidFill>
                  <a:srgbClr val="1959A8"/>
                </a:solidFill>
                <a:effectLst/>
                <a:latin typeface="Arial" panose="020B0604020202020204" pitchFamily="34" charset="0"/>
              </a:rPr>
              <a:t>fully 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turn into the products depends on how many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collisions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taking place every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second.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aren't many collisions,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reaction will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slow.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there are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lot,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reaction will be </a:t>
            </a:r>
            <a:r>
              <a:rPr lang="en-AU" sz="2400" b="1" i="0" dirty="0" smtClean="0">
                <a:solidFill>
                  <a:srgbClr val="FFA500"/>
                </a:solidFill>
                <a:effectLst/>
                <a:latin typeface="Arial" panose="020B0604020202020204" pitchFamily="34" charset="0"/>
              </a:rPr>
              <a:t>fast!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3" name="1509326517.15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84999" y="1308100"/>
            <a:ext cx="4995333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569943"/>
            <a:ext cx="10528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reaction to occur,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need two things to happen: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Reactants need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collide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collision needs to be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effective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want to change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rate of reaction,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change either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many collisions occur,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how effective the collisions are.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1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effective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collision is one where both reactants have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enough energy to react.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3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900" y="225842"/>
            <a:ext cx="6896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Almost every reaction 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sped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slowed down.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 factors that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control the rate of a reaction: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Temperature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Concentration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Surface area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Agitation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Catalysts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48251259.484681g/1448251270525-351360261654183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5" y="2870200"/>
            <a:ext cx="30861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ttRV5ykP7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46</Paragraphs>
  <Slides>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Rate Of Reaction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Of Reaction</dc:title>
  <dc:creator>Joseph D'cruz</dc:creator>
  <cp:lastModifiedBy>Joseph D'cruz</cp:lastModifiedBy>
  <cp:revision>1</cp:revision>
  <dcterms:created xsi:type="dcterms:W3CDTF">2020-05-30T11:21:59Z</dcterms:created>
  <dcterms:modified xsi:type="dcterms:W3CDTF">2020-05-30T11:22:09Z</dcterms:modified>
</cp:coreProperties>
</file>