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255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60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28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51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47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42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010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3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1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9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1BED-C0B7-4462-AE32-C432FBDCDDAB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D4B6-5EC9-4CC8-A761-95DF1F69DF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69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CFCs and the Ozone Layer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89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96900" y="349935"/>
            <a:ext cx="10642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bromine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free radicals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destroy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through a relatively simple reaction: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12" y="1490662"/>
            <a:ext cx="5129148" cy="9604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2451100"/>
            <a:ext cx="1127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molecule, taking 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atom to form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ClO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 regular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left over with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chlorine monoxide.</a:t>
            </a:r>
            <a:endParaRPr lang="en-AU" sz="2400" dirty="0"/>
          </a:p>
        </p:txBody>
      </p:sp>
      <p:pic>
        <p:nvPicPr>
          <p:cNvPr id="5123" name="Picture 3" descr="https://www.educationperfect.com/media/content/German/1475104340.38171g/1475104354139-398653632306446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160" y="4038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91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365036"/>
            <a:ext cx="11493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it doesn't end there!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chlorine monoxide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molecule can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another molecule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537" y="1904999"/>
            <a:ext cx="4360863" cy="921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800" y="2826540"/>
            <a:ext cx="11874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reaction results in another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free radical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will go on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other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molecules. This creates a cycle where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continually destroyed by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chlorine monoxide.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Bromine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even more effective at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destroying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though there is much less of this in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1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268238"/>
            <a:ext cx="11658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 layer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layer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prevents most of the UVB wavelengths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ultraviolent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reaching the Earth's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surface.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 exposure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ultraviolent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linked to increases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sunburn, skin cancer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cataracts,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well as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damage to 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reduction of plankton populations.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62929539.862091g/1462929543111-121229696622215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65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9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469900"/>
            <a:ext cx="10999788" cy="3038166"/>
          </a:xfrm>
          <a:prstGeom prst="rect">
            <a:avLst/>
          </a:prstGeom>
        </p:spPr>
      </p:pic>
      <p:pic>
        <p:nvPicPr>
          <p:cNvPr id="3" name="1509321797.539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651161" y="4064000"/>
            <a:ext cx="4583289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794435"/>
            <a:ext cx="11391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Chlorofluorocarbons,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CFCs,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organic compounds made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carbon, chlorine,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fluorine.</a:t>
            </a:r>
            <a:endParaRPr lang="en-AU" sz="2400" dirty="0"/>
          </a:p>
        </p:txBody>
      </p:sp>
      <p:pic>
        <p:nvPicPr>
          <p:cNvPr id="1026" name="Picture 2" descr="https://www.educationperfect.com/media/content/German/1472522932.536391g/1472522944703-110675968638298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2" y="35766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25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421839"/>
            <a:ext cx="11468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CFCs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derived from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ethane, methane,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propane.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low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toxicity,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reactivity,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flammability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easily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vaporised.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Due to these properties, they were used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fire-fighting materials,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propellants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aerosol cans,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solvents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refrigerants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fridges.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430.288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44950" y="2978150"/>
            <a:ext cx="39052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0"/>
            <a:ext cx="118491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 layer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layer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O3​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stratosphere,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 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30  km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above the Earth's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surface.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comparatively sparse, with levels of only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per million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"parts" of ozone per million "parts" of atmosphere). This is about the same as one drop of food colouring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50  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water. By comparison, the concentration of oxygen in the atmosphere is about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200,000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parts per million.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Despite this low concentration,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absorbs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98%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Sun's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ultraviolet radiation.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73390998.521771g/1473391000226-271950188610695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2" y="4182782"/>
            <a:ext cx="3470275" cy="248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09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09139"/>
            <a:ext cx="1168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Ironically, the one of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made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CFCs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successful as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solvent, refrigerant,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fire-fighting material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property that make it destructive to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 layer!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fact that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CFCs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 reactivity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they have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lifespan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exceed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years, giving them time to spread through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380.687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68800" y="35052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277336"/>
            <a:ext cx="1158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long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lifespan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CFCs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allows them to migrate into the upper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stratosphere.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Here,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ultraviolent light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strong enough to break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C−Cl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bond in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CFC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molecule.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950.6949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21000" y="3257550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482938"/>
            <a:ext cx="10553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broken bonds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CFCs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result 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chlorine free radicals.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able to be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destroyed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various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free radical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catalysts; most notably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hydroxyl, nitric oxide, chlorine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bromine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free radicals. Each of these is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extremely reactive.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1022236.965521g/1461022234150-706005954976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4" y="3297237"/>
            <a:ext cx="7527925" cy="337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4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507137"/>
            <a:ext cx="11569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these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free radicals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natural sources,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most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chlorine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bromine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free radicals are from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manmade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sources.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Ozone depletion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observed to increase as emissions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CFCs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73390998.521771g/1473391000226-271950188610695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2938462"/>
            <a:ext cx="5318125" cy="381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35</Paragraphs>
  <Slides>12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CFCs and the Ozone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CFCs and the Ozone Layer</dc:title>
  <dc:creator>Joseph D'cruz</dc:creator>
  <cp:lastModifiedBy>Joseph D'cruz</cp:lastModifiedBy>
  <cp:revision>1</cp:revision>
  <dcterms:created xsi:type="dcterms:W3CDTF">2020-07-12T01:32:51Z</dcterms:created>
  <dcterms:modified xsi:type="dcterms:W3CDTF">2020-07-12T01:33:00Z</dcterms:modified>
</cp:coreProperties>
</file>