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E67B-0566-41B5-BF35-54C25034161A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C6B8-0FF3-4CB2-AC4B-9B4BAB6EE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5359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E67B-0566-41B5-BF35-54C25034161A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C6B8-0FF3-4CB2-AC4B-9B4BAB6EE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5918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E67B-0566-41B5-BF35-54C25034161A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C6B8-0FF3-4CB2-AC4B-9B4BAB6EE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1522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E67B-0566-41B5-BF35-54C25034161A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C6B8-0FF3-4CB2-AC4B-9B4BAB6EE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383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E67B-0566-41B5-BF35-54C25034161A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C6B8-0FF3-4CB2-AC4B-9B4BAB6EE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63600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E67B-0566-41B5-BF35-54C25034161A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C6B8-0FF3-4CB2-AC4B-9B4BAB6EE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7188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E67B-0566-41B5-BF35-54C25034161A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C6B8-0FF3-4CB2-AC4B-9B4BAB6EE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9671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E67B-0566-41B5-BF35-54C25034161A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C6B8-0FF3-4CB2-AC4B-9B4BAB6EE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198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E67B-0566-41B5-BF35-54C25034161A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C6B8-0FF3-4CB2-AC4B-9B4BAB6EE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8174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E67B-0566-41B5-BF35-54C25034161A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C6B8-0FF3-4CB2-AC4B-9B4BAB6EE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6802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1E67B-0566-41B5-BF35-54C25034161A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C6B8-0FF3-4CB2-AC4B-9B4BAB6EE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9034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1E67B-0566-41B5-BF35-54C25034161A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3C6B8-0FF3-4CB2-AC4B-9B4BAB6EE7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4167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A4cPmHGegKI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mldBE9Ee3zY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Carbon Cycle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7772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700" y="770235"/>
            <a:ext cx="115951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4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This atmospheric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carbon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be absorbed by bodies of water, or by plants through photosynthesis and so the carbon cycle begins again.</a:t>
            </a:r>
            <a:endParaRPr lang="en-AU" sz="2400" dirty="0"/>
          </a:p>
        </p:txBody>
      </p:sp>
      <p:pic>
        <p:nvPicPr>
          <p:cNvPr id="7170" name="Picture 2" descr="https://www.educationperfect.com/Images/Content/Science/1374789986763-8044788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675" y="1943100"/>
            <a:ext cx="406717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654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146040"/>
            <a:ext cx="11201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Carbon is found in the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biosphere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carbohydrates, fats, proteins, vitamins, glucose and DNA of all living things.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Carbon is gained either through absorption in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photosynthesis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 plants, or through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consumption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plants or other organisms that eat plants.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is released into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atmosphere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through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respiration,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into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lithosphere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via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decomposition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organisms after death.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Science/1448232867.813431g/1448232868134-3381295707482138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5" y="3338512"/>
            <a:ext cx="4800600" cy="320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504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76300" y="373440"/>
            <a:ext cx="11074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Carbon enters the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hydrosphere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 dissolving into lakes, rivers and oceans.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the upper layer of water,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dissolved organic carbon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constantly exchanged back and forth with the atmosphere due to their close contact.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the lower layers, however,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dissolved inorganic carbon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remain stored for thousands of years until ocean currents cause the dissolved inorganic carbon to move to the upper layer.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media/content/Science/1454279676.143991g/1454279697535-2747651329903307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774" y="3886200"/>
            <a:ext cx="5344583" cy="256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983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7400" y="312341"/>
            <a:ext cx="111887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Atmospheric carbon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mostly in the form of carbon dioxide (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CO2​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), but also as methane (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CH4​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Carbon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released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into the atmosphere via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respiration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organisms,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volcanic emissions,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decomposition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living things,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animal waste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(faeces) and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burning of fossil fuels.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is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removed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the atmosphere by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photosynthesis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plants, or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dissolving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into a body of water.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853841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0700" y="560338"/>
            <a:ext cx="11404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Carbon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enters 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lithosphere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mainly through 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decomposition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organisms by bacteria, after an organism's death.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Carbon can often stay in the lithosphere (and eventually become fossil fuels) for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thousands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years, before entering the atmosphere when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fossil fuels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burnt for energy by humans.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2" name="Picture 2" descr="https://www.educationperfect.com/media/content/Science/1454460363.273441g/1454460371206-1326147224159356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475" y="3314699"/>
            <a:ext cx="2381899" cy="337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7471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638939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/>
            </a:r>
            <a:b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</a:b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95%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atmospheric carbon would be present regardless of whether humans existed.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However, in recent years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humans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 become responsible for an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increasing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amount of the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carbon released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into the atmosphere.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As we burn fuel, either in our bodies or in machines, we release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carbon dioxide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into the atmosphere.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6" name="Picture 2" descr="https://www.educationperfect.com/media/content/German/1450770941.664591g/1450770936074-3552096785528632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675" y="1814174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865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80100" y="917139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Around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200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years ago, humans turned to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machines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increase production rates and efficiency in what is known as the Industrial Revolution. Before this, little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fossil fuels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were burnt and most things were made by hand.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recycling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capabilities of the Earth's plants was enough to be able to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absorb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carbon dioxide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release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oxygen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back into the atmosphere, keeping their levels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in balance.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290" name="Picture 2" descr="https://www.educationperfect.com/media/content/Science/1453844450.912181g/1453844495590-2812342482387346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5" y="1580653"/>
            <a:ext cx="2743200" cy="380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468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3300" y="582136"/>
            <a:ext cx="104521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As we burn more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fossil fuels,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continue to cut down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trees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population growth and agriculture and find more ways to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release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carbon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into the atmosphere, the ratio between oxygen and carbon is becoming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less balanced.</a:t>
            </a:r>
            <a:endParaRPr lang="en-AU" sz="2400" dirty="0"/>
          </a:p>
        </p:txBody>
      </p:sp>
      <p:pic>
        <p:nvPicPr>
          <p:cNvPr id="13314" name="Picture 2" descr="https://www.educationperfect.com/media/content/German/1450770941.664591g/1450770936074-3552096785528632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75" y="313690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https://www.educationperfect.com/media/content/German/1448413167.620061g/1448413176997-3770007833318865-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5" y="3146424"/>
            <a:ext cx="3800475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018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7100" y="470238"/>
            <a:ext cx="105029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because humans have been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releasing more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CO</a:t>
            </a:r>
            <a:r>
              <a:rPr lang="en-AU" sz="2400" b="0" i="0" baseline="-25000" dirty="0" smtClean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​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has been released previously in Earth's history and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cutting down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trees that would usually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absorb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atmospheric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CO</a:t>
            </a:r>
            <a:r>
              <a:rPr lang="en-AU" sz="2400" b="0" i="0" baseline="-25000" dirty="0" smtClean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​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have been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increasing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release,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decreasing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ability to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absorb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stabilise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CO</a:t>
            </a:r>
            <a:r>
              <a:rPr lang="en-AU" sz="2400" b="0" i="0" baseline="-25000" dirty="0" smtClean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​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levels.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1707.4754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508499" y="3530600"/>
            <a:ext cx="3928533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37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8800" y="26938"/>
            <a:ext cx="11506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Agriculture,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 farming, has also led to </a:t>
            </a:r>
            <a:r>
              <a:rPr lang="en-AU" sz="2400" b="0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an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increase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number of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livestock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a corresponding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decrease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forests and trees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space to graze.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Cows produce a large amount of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methane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CH4​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due to the digestive bacteria in their stomachs, which causes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flatulence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belching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(farts and burps).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1631.28715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292474" y="3206496"/>
            <a:ext cx="4492625" cy="337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4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2300" y="692835"/>
            <a:ext cx="106807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this Smart Lesson, you will learn how 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carbon cycle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works and why it is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threatened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 human activity.</a:t>
            </a:r>
            <a:endParaRPr lang="en-AU" sz="2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665400"/>
              </p:ext>
            </p:extLst>
          </p:nvPr>
        </p:nvGraphicFramePr>
        <p:xfrm>
          <a:off x="1905047" y="2303304"/>
          <a:ext cx="9512253" cy="2476500"/>
        </p:xfrm>
        <a:graphic>
          <a:graphicData uri="http://schemas.openxmlformats.org/drawingml/2006/table">
            <a:tbl>
              <a:tblPr/>
              <a:tblGrid>
                <a:gridCol w="298228">
                  <a:extLst>
                    <a:ext uri="{9D8B030D-6E8A-4147-A177-3AD203B41FA5}">
                      <a16:colId xmlns:a16="http://schemas.microsoft.com/office/drawing/2014/main" val="715679448"/>
                    </a:ext>
                  </a:extLst>
                </a:gridCol>
                <a:gridCol w="9214025">
                  <a:extLst>
                    <a:ext uri="{9D8B030D-6E8A-4147-A177-3AD203B41FA5}">
                      <a16:colId xmlns:a16="http://schemas.microsoft.com/office/drawing/2014/main" val="2835268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>
                          <a:effectLst/>
                          <a:latin typeface="KaTeX_Main"/>
                        </a:rPr>
                        <a:t>⋅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>
                          <a:effectLst/>
                        </a:rPr>
                        <a:t>Identify the </a:t>
                      </a:r>
                      <a:r>
                        <a:rPr lang="en-AU" sz="2800" b="1">
                          <a:solidFill>
                            <a:srgbClr val="00B6EE"/>
                          </a:solidFill>
                          <a:effectLst/>
                        </a:rPr>
                        <a:t>steps</a:t>
                      </a:r>
                      <a:r>
                        <a:rPr lang="en-AU" sz="2800">
                          <a:effectLst/>
                        </a:rPr>
                        <a:t> of the carbon cycle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791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>
                          <a:effectLst/>
                          <a:latin typeface="KaTeX_Main"/>
                        </a:rPr>
                        <a:t>⋅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>
                          <a:effectLst/>
                        </a:rPr>
                        <a:t>Describe how carbon travels through the different </a:t>
                      </a:r>
                      <a:r>
                        <a:rPr lang="en-AU" sz="2800" b="1">
                          <a:solidFill>
                            <a:srgbClr val="009900"/>
                          </a:solidFill>
                          <a:effectLst/>
                        </a:rPr>
                        <a:t>spheres</a:t>
                      </a:r>
                      <a:r>
                        <a:rPr lang="en-AU" sz="2800">
                          <a:effectLst/>
                        </a:rPr>
                        <a:t> on Earth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158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>
                          <a:effectLst/>
                          <a:latin typeface="KaTeX_Main"/>
                        </a:rPr>
                        <a:t>⋅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dirty="0">
                          <a:effectLst/>
                        </a:rPr>
                        <a:t>Explain how </a:t>
                      </a:r>
                      <a:r>
                        <a:rPr lang="en-AU" sz="2800" b="1" dirty="0">
                          <a:solidFill>
                            <a:srgbClr val="FF0000"/>
                          </a:solidFill>
                          <a:effectLst/>
                        </a:rPr>
                        <a:t>human activity</a:t>
                      </a:r>
                      <a:r>
                        <a:rPr lang="en-AU" sz="2800" dirty="0">
                          <a:effectLst/>
                        </a:rPr>
                        <a:t> has affected the levels of carbon in the atmosphere.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282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8692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392837"/>
            <a:ext cx="11506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Both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carbon dioxide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methane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greenhouse gases.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 increased amount of the two gases in the atmosphere can cause 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temperature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Earth to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rise.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because they act much like the glass of a greenhouse and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trap heat.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338" name="Picture 2" descr="https://www.educationperfect.com/media/content/German/1450045055.290521g/1450045102928-4043342282182306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062" y="2393949"/>
            <a:ext cx="3800475" cy="344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61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1307237"/>
            <a:ext cx="10185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Another negative effect of this increased release of carbon into the atmosphere is the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acidification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our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oceans.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Oceans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one of 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largest absorbers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atmospheric carbon dioxide and help to keep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atmospheric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carbon levels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low.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0790.32127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14813" y="3381054"/>
            <a:ext cx="4319587" cy="323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361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2100" y="291237"/>
            <a:ext cx="111887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However,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carbon dioxide the oceans absorb, the lower the pH or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more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acidic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they become, which can be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detrimental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organisms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live there.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can decrease oceanic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biodiversity,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reduce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food sources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humans who eat seafood.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362" name="Picture 2" descr="https://www.educationperfect.com/media/content/German/1454356091.852611g/1454356104085-1081793856667788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175" y="3538537"/>
            <a:ext cx="3800475" cy="252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https://www.educationperfect.com/media/content/Science/1456880269.14331g/1456880270931-2749282004709854-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075" y="3538537"/>
            <a:ext cx="38004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612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4cPmHGegKI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35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669836"/>
            <a:ext cx="11303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carbon cycle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recycling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carbon through living and non-living things.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Carbon is recycled through the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soil,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water,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living things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atmosphere,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seen in the image below.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Images/Content/Science/1374789986763-8044788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452" y="2616200"/>
            <a:ext cx="3362198" cy="393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546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ldBE9Ee3zY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507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2300" y="-3264"/>
            <a:ext cx="10972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carbon cycle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occurs in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several steps.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Sometimes carbon can remain in one of these steps for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thousands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years before moving from one sphere to the next.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445464397.494951g/1445464403398-3393092659670553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074" y="1438275"/>
            <a:ext cx="5419725" cy="541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747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6100" y="354737"/>
            <a:ext cx="112141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/>
            </a:r>
            <a:b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</a:b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Carbon dioxide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earth's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atmosphere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absorbed through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photosynthesis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 plants and trees.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During this process, small amounts of oxygen are produced, which are released back into the atmosphere.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453844450.912181g/1453844495590-2812342482387346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001" y="3048000"/>
            <a:ext cx="2746924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7202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4700" y="711538"/>
            <a:ext cx="110617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/>
            </a:r>
            <a:b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</a:b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Plants then become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food sources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animals.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As animals eat plants, they produce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carbon dioxide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through the process of cellular respiration. This carbon dioxide is expired as a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waste product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energy generation.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432002639.573791g/1432002639156-82904453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075" y="3581400"/>
            <a:ext cx="4806483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102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1400" y="65038"/>
            <a:ext cx="107569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/>
            </a:r>
            <a:b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</a:b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3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After an organism dies, it can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decompose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over thousands of years and be turned into a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fossil fuel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such as coal, oil or natural gas.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these fossil fuels are used via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combustion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create energy, the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carbon dioxide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released back into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atmosphere.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Images/Content/Maths/1373241709241-7907309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5" y="403860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874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74</Words>
  <Application>Microsoft Office PowerPoint</Application>
  <PresentationFormat>Widescreen</PresentationFormat>
  <Paragraphs>65</Paragraphs>
  <Slides>22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KaTeX_Main</vt:lpstr>
      <vt:lpstr>Office Theme</vt:lpstr>
      <vt:lpstr>Carbon Cycle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Carbon Cycle</dc:title>
  <dc:creator>Joseph D'cruz</dc:creator>
  <cp:lastModifiedBy>Joseph D'cruz</cp:lastModifiedBy>
  <cp:revision>2</cp:revision>
  <dcterms:created xsi:type="dcterms:W3CDTF">2020-05-30T05:24:06Z</dcterms:created>
  <dcterms:modified xsi:type="dcterms:W3CDTF">2020-05-30T05:27:36Z</dcterms:modified>
</cp:coreProperties>
</file>