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3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6CBD-32B3-445C-868F-FE867ED5D56F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141B-28AF-4909-B434-217B31D937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616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6CBD-32B3-445C-868F-FE867ED5D56F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141B-28AF-4909-B434-217B31D937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510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6CBD-32B3-445C-868F-FE867ED5D56F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141B-28AF-4909-B434-217B31D937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817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6CBD-32B3-445C-868F-FE867ED5D56F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141B-28AF-4909-B434-217B31D937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016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6CBD-32B3-445C-868F-FE867ED5D56F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141B-28AF-4909-B434-217B31D937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886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6CBD-32B3-445C-868F-FE867ED5D56F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141B-28AF-4909-B434-217B31D937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494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6CBD-32B3-445C-868F-FE867ED5D56F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141B-28AF-4909-B434-217B31D937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4677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6CBD-32B3-445C-868F-FE867ED5D56F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141B-28AF-4909-B434-217B31D937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109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6CBD-32B3-445C-868F-FE867ED5D56F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141B-28AF-4909-B434-217B31D937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09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6CBD-32B3-445C-868F-FE867ED5D56F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141B-28AF-4909-B434-217B31D937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823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6CBD-32B3-445C-868F-FE867ED5D56F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141B-28AF-4909-B434-217B31D937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76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F6CBD-32B3-445C-868F-FE867ED5D56F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0141B-28AF-4909-B434-217B31D937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440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GK_vRtHJZu4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T6DLEA3CuVo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msnOHuPep9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xp13Gdljhuw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Climate Change and Biodiversity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591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K_vRtHJZu4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60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800" y="348040"/>
            <a:ext cx="117983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what is the link between climate change and biodiversity?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Aspects of climate change like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greenhouse effect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global warming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alter the environment and surrounding ecosystems. Any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changes in an ecosystem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 detrimental to a species' survival.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if a food source is removed from an ecosystem it can effect the survival of other species in the food web!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1803.546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60825" y="3368040"/>
            <a:ext cx="4362450" cy="348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4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1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" y="228938"/>
            <a:ext cx="11912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Sea meadows contain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entire ecosystems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based around plants known as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seagrasses.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seagrasses provide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food and habitats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a diverse range of marine species, however, the diversity of seagrasses is limited. There are usually only one or two dominant seagrass species in a particular ecosystem.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25605493.042791g/1425605494347-45635160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4" y="3373437"/>
            <a:ext cx="5432425" cy="325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757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1200" y="476935"/>
            <a:ext cx="1054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Climate change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damage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seagrass meadows in a number of ways:</a:t>
            </a:r>
            <a:endParaRPr lang="en-AU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824744"/>
              </p:ext>
            </p:extLst>
          </p:nvPr>
        </p:nvGraphicFramePr>
        <p:xfrm>
          <a:off x="1182642" y="1320324"/>
          <a:ext cx="10450558" cy="2537460"/>
        </p:xfrm>
        <a:graphic>
          <a:graphicData uri="http://schemas.openxmlformats.org/drawingml/2006/table">
            <a:tbl>
              <a:tblPr/>
              <a:tblGrid>
                <a:gridCol w="439531">
                  <a:extLst>
                    <a:ext uri="{9D8B030D-6E8A-4147-A177-3AD203B41FA5}">
                      <a16:colId xmlns:a16="http://schemas.microsoft.com/office/drawing/2014/main" val="972984441"/>
                    </a:ext>
                  </a:extLst>
                </a:gridCol>
                <a:gridCol w="10011027">
                  <a:extLst>
                    <a:ext uri="{9D8B030D-6E8A-4147-A177-3AD203B41FA5}">
                      <a16:colId xmlns:a16="http://schemas.microsoft.com/office/drawing/2014/main" val="42512719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AU" sz="2400">
                          <a:effectLst/>
                          <a:latin typeface="KaTeX_Main"/>
                        </a:rPr>
                        <a:t>1.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Seagrasses are very durable, however, the </a:t>
                      </a:r>
                      <a:r>
                        <a:rPr lang="en-AU" sz="2400" b="1" dirty="0">
                          <a:solidFill>
                            <a:srgbClr val="FB6611"/>
                          </a:solidFill>
                          <a:effectLst/>
                        </a:rPr>
                        <a:t>increasing number and severity of storms</a:t>
                      </a:r>
                      <a:r>
                        <a:rPr lang="en-AU" sz="2400" dirty="0">
                          <a:effectLst/>
                        </a:rPr>
                        <a:t> is beginning to damage seagrass meadows.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24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AU" sz="2400">
                          <a:effectLst/>
                          <a:latin typeface="KaTeX_Main"/>
                        </a:rPr>
                        <a:t>2.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Storms increase the </a:t>
                      </a:r>
                      <a:r>
                        <a:rPr lang="en-AU" sz="2400" b="1">
                          <a:solidFill>
                            <a:srgbClr val="B81AE0"/>
                          </a:solidFill>
                          <a:effectLst/>
                        </a:rPr>
                        <a:t>turbidity,</a:t>
                      </a:r>
                      <a:r>
                        <a:rPr lang="en-AU" sz="2400">
                          <a:effectLst/>
                        </a:rPr>
                        <a:t> or cloudiness, of the water. Seagrasses need clear oceans in order to photosynthesise.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774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AU" sz="2400">
                          <a:effectLst/>
                          <a:latin typeface="KaTeX_Main"/>
                        </a:rPr>
                        <a:t>3.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Decaying seagrasses can cause </a:t>
                      </a:r>
                      <a:r>
                        <a:rPr lang="en-AU" sz="2400" b="1" dirty="0">
                          <a:solidFill>
                            <a:srgbClr val="009900"/>
                          </a:solidFill>
                          <a:effectLst/>
                        </a:rPr>
                        <a:t>algal blooms,</a:t>
                      </a:r>
                      <a:r>
                        <a:rPr lang="en-AU" sz="2400" dirty="0">
                          <a:effectLst/>
                        </a:rPr>
                        <a:t> or sudden algae growths, which further increases turbidity.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55"/>
                  </a:ext>
                </a:extLst>
              </a:tr>
            </a:tbl>
          </a:graphicData>
        </a:graphic>
      </p:graphicFrame>
      <p:pic>
        <p:nvPicPr>
          <p:cNvPr id="9218" name="Picture 2" descr="https://www.educationperfect.com/Images/Content/Geography/1386455066458-10247693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662" y="4062708"/>
            <a:ext cx="4198937" cy="279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720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17838"/>
            <a:ext cx="11391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Sea meadows are at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risk of extinction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if the effects of climate change continue or worsen.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this were to happen, all of the species dependent on the meadows would also die out. This means that the extinction of seagrass would lead to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collapse of an entire ecosystem.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456453287.334631g/1456453287927-191727387574474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381" y="3525838"/>
            <a:ext cx="5138737" cy="277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557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6DLEA3CuVo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69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92038"/>
            <a:ext cx="11633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global temperatures rises,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polar ice caps are melting and leading to a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rise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global sea levels.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Consequently, low lying cities and land, such as that of the Maldives (in the Indian Ocean), are at an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increased risk of flooding.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significant rise in sea levels will lead to the destruction of habitats.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1769.2925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63900" y="3257549"/>
            <a:ext cx="59436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4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100" y="230138"/>
            <a:ext cx="11645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the past, whenever sea levels rose, animals and humans could just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move inland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until the levels went down again.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Nowadays, a huge amount of our infrastructure is found in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coastal cities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cannot be easily moved inland. If sea levels were to rise, the cost to recover would be massive.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Images/Content/Geography/1379900919786-9176123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4" y="2678906"/>
            <a:ext cx="5572125" cy="417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938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91237"/>
            <a:ext cx="11480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Many wetlands, swamps and marshes are very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low lying.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If salt water was to flood into these areas, the existing ecosystems would be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drastically altered.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Species that cannot adapt to salt water would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die out,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salt water species would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flourish.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www.educationperfect.com/Images/Content/Science/1373412511541-7916123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974" y="3098800"/>
            <a:ext cx="5495925" cy="366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165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snOHuPep9I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232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562" y="327024"/>
            <a:ext cx="11147698" cy="2708275"/>
          </a:xfrm>
          <a:prstGeom prst="rect">
            <a:avLst/>
          </a:prstGeom>
        </p:spPr>
      </p:pic>
      <p:pic>
        <p:nvPicPr>
          <p:cNvPr id="3" name="1509325989.7414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638686" y="3300412"/>
            <a:ext cx="4743450" cy="355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4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41638"/>
            <a:ext cx="11734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Similar to sea meadows,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coral reefs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contain ecosystems which are dependent on the survival of the coral.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Corals are kept healthy by a type of </a:t>
            </a:r>
            <a:r>
              <a:rPr lang="en-AU" sz="2400" b="1" i="0" dirty="0" err="1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protist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are tiny, single-celled organisms. The 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protists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live inside the coral 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provide nutrition,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well as a distinctive colour.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 descr="https://www.educationperfect.com/media/content/German/1454355973.261141g/1454355985522-1081793856667788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4" y="2819400"/>
            <a:ext cx="6016625" cy="401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332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409139"/>
            <a:ext cx="11645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coral is stressed, it will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expel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protists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A temperature increase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low as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∘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C 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above average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enough to cause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stress.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Once the 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protists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are expelled, the coral will lose its colour and become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bleached.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Sometimes coral can recover from bleaching, sometimes it cannot.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8" name="Picture 2" descr="https://www.educationperfect.com/media/content/German/1454356070.875971g/1454356084896-1081793856667788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75" y="2847974"/>
            <a:ext cx="5546725" cy="38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235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7700" y="530136"/>
            <a:ext cx="11442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a coral reef remains bleached,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wide range of marine life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depends on it will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die.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means that, sometimes, even a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∘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average temperature increase can lead to 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destruction of an entire ecosystem.</a:t>
            </a:r>
            <a:endParaRPr lang="en-AU" sz="2400" dirty="0"/>
          </a:p>
        </p:txBody>
      </p:sp>
      <p:pic>
        <p:nvPicPr>
          <p:cNvPr id="15362" name="Picture 2" descr="https://www.educationperfect.com/media/content/German/1454356051.358921g/1454356067506-1081793856667788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974" y="2743200"/>
            <a:ext cx="5864225" cy="391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822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xp13Gdljhuw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47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000" y="509538"/>
            <a:ext cx="11938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Biodiversity is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sum of all living organisms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- plants, animals and micro-organisms - and all their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genetic variation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within complex ecosystems.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Biodiversity can be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found everywhere: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lakes, forests, oceans, mountains, deserts, housing, parks, to give a few examples. It can even be found on our skin and within internal organs!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Images/Content/Maths/1367895087036-6103530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74" y="3486188"/>
            <a:ext cx="5089525" cy="337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73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700" y="357138"/>
            <a:ext cx="11125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Biodiversity can be broken down into three main forms: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Ecosystem diversity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Species diversity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Genetic diversity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Images/Content/Maths/1367894519062-6103530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5" y="38989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37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900" y="634137"/>
            <a:ext cx="11734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Ecosystem diversity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range of ecosystems found throughout the biosphere.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range covers very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different ecosystems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(underwater, jungle, desert), as well as very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similar ecosystems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(jungle floor, jungle treetops).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Images/Content/Science/1369873113166-7397055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34417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educationperfect.com/media/content/Science/1446409721.810161g/1446409721211-3130805414916239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475" y="3441699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582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886936"/>
            <a:ext cx="1143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Species diversity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number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different species within an ecosystem.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more species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diversity an ecosystem has,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lower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impact of losing a species.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63521018.936871g/1463521020837-1003642332837049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75" y="3335337"/>
            <a:ext cx="3800475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149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900" y="899636"/>
            <a:ext cx="11696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Genetic diversity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range of genetic characteristics within a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single species.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more genetic diversity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species has,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more likely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is to survive a change to the ecosystem.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German/1479436807.279151g/1479436818108-3748466755023176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175" y="3355975"/>
            <a:ext cx="3810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923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3938"/>
            <a:ext cx="117475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high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genetic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diversity helps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species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survive changes to the environment.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high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species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diversity helps an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ecosystem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survive changes to the environment.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high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ecosystem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diversity helps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biosphere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survive changes to the environment.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German/1449733518.477951g/1449733553177-2484070868478481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775" y="2662237"/>
            <a:ext cx="3800475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806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141238"/>
            <a:ext cx="11518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general, 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more biodiversity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biosphere, the more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stable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biosphere will be.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 biosphere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loses biodiversity,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becomes possible for entire ecosystems to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collapse.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ecosystems are dependent on coral reefs, so as the reefs die the ecosystem dies with them.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German/1454356070.875971g/1454356084896-1081793856667788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2" y="3863975"/>
            <a:ext cx="38004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402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Widescreen</PresentationFormat>
  <Paragraphs>68</Paragraphs>
  <Slides>23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KaTeX_Main</vt:lpstr>
      <vt:lpstr>Office Theme</vt:lpstr>
      <vt:lpstr>Climate Change and Biodiversity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and Biodiversity</dc:title>
  <dc:creator>Joseph D'cruz</dc:creator>
  <cp:lastModifiedBy>Joseph D'cruz</cp:lastModifiedBy>
  <cp:revision>2</cp:revision>
  <dcterms:created xsi:type="dcterms:W3CDTF">2020-07-12T01:42:54Z</dcterms:created>
  <dcterms:modified xsi:type="dcterms:W3CDTF">2020-07-12T01:43:36Z</dcterms:modified>
</cp:coreProperties>
</file>