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9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09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6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45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5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9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58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00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47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97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1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9464-53AA-495E-BECF-0EFF29B30C2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F2E7-ECD3-4C1F-8967-61272A9B98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99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bjKcHPmxK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HgyOa70Q7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BdxDFpDp_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Climate and Weather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29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84937"/>
            <a:ext cx="10706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the Earth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round,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sun's rays reach different areas of the Earth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seen in the image below,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amount of heat energy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dispersed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area at the poles, compared to near the equator.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2657631.827931g/1452657648326-13816838967993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3086100"/>
            <a:ext cx="5715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605135"/>
            <a:ext cx="1129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tilt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Earth’s axis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variation in climates in different areas because it means the areas surrounding the poles get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little to no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sun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months each year.</a:t>
            </a:r>
            <a:endParaRPr lang="en-AU" sz="2400" dirty="0"/>
          </a:p>
        </p:txBody>
      </p:sp>
      <p:pic>
        <p:nvPicPr>
          <p:cNvPr id="6146" name="Picture 2" descr="https://www.educationperfect.com/media/content/Science/1451956762.263941g/1451956814930-35141987450088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2358674"/>
            <a:ext cx="5461000" cy="29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51956265.658151g/1451956318242-351419874500884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05222"/>
            <a:ext cx="5143500" cy="294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0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100" y="6909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Climate is also influenced by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topography,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surface features of land. For example, the temperature of the atmospheric layer that humans live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decreases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increasing height.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further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above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sea level an area is,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average temperature will be.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Mountains can also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shelter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surrounding areas from wind. This wind is forced upwards to form clouds, when water vapour is quickly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condensed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colder air.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1509320401.074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08900" y="1917700"/>
            <a:ext cx="4391378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132140"/>
            <a:ext cx="7886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type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soil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 life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affect climate.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Sandy soils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reflect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much more heat than clay or dark soils and snow reflects almost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heat that is radiated on to it!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areas that contain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plants, much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radiated heat from the Sun is absorbed, compared to areas with few or no plants. This is because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plants absorb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radiation from the Sun in order to carry out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5987223.369891g/1445987226561-426854516599235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4187112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German/1453411848.44041g/1453411873468-76442669228448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24188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1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57939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Short-wave energy from the Sun is absorbed by clouds and the surface of the Earth before it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radiated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out into space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long-wave radiation. Certain gases, known 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gases,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long-wave radiation in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known as the greenhouse effect and it is a natural function that helps to maintain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stable temperatures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</a:t>
            </a:r>
          </a:p>
        </p:txBody>
      </p:sp>
      <p:pic>
        <p:nvPicPr>
          <p:cNvPr id="9218" name="Picture 2" descr="https://www.educationperfect.com/Images/Content/Maths/1373254325384-79073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3235197"/>
            <a:ext cx="4292600" cy="30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0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00038"/>
            <a:ext cx="10591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natural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phenomenon, which helps to keep the planet at an average of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rather than a chilly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−18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release of excess greenhouse gases into the air can cause what is known as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enhanced greenhouse effect.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occurs when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trapped in Earth's atmosphere,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average temperature.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Maths/1373254325384-79073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98" y="4586287"/>
            <a:ext cx="3210901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Science/1455655996.264371g/1455655997757-217808473286890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73" y="4586286"/>
            <a:ext cx="3210901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93388" y="421695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Greenhouse Effect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104673" y="421695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Enhanced Greenhouse Effect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654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99636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Climate 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there is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average weather patterns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(wind, air temperature and precipitation) that lasts for a long time. This change can occur for anywhere between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tens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millions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years.</a:t>
            </a:r>
            <a:endParaRPr lang="en-AU" sz="2400" dirty="0"/>
          </a:p>
        </p:txBody>
      </p:sp>
      <p:pic>
        <p:nvPicPr>
          <p:cNvPr id="3" name="1509321844.686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3770312"/>
            <a:ext cx="5003800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951637"/>
            <a:ext cx="1033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have been many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cycles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warming and cooling throughout Earth's history. These cycles are known 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glacial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interglacial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periods.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2.5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million years ago Tasmania and much of southern Australia was covered in an ice sheet.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Images/Content/Geography/1399429820150-1284220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4" y="4283075"/>
            <a:ext cx="8467725" cy="22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5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0" y="706735"/>
            <a:ext cx="908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study an array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determine what the climate was like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rapidly it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changed.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38018"/>
              </p:ext>
            </p:extLst>
          </p:nvPr>
        </p:nvGraphicFramePr>
        <p:xfrm>
          <a:off x="3714750" y="3086894"/>
          <a:ext cx="7016750" cy="2286000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3997284182"/>
                    </a:ext>
                  </a:extLst>
                </a:gridCol>
                <a:gridCol w="5613400">
                  <a:extLst>
                    <a:ext uri="{9D8B030D-6E8A-4147-A177-3AD203B41FA5}">
                      <a16:colId xmlns:a16="http://schemas.microsoft.com/office/drawing/2014/main" val="1241755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/>
                      </a:r>
                      <a:br>
                        <a:rPr lang="en-AU" sz="2400">
                          <a:effectLst/>
                          <a:latin typeface="KaTeX_Main"/>
                        </a:rPr>
                      </a:br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Advance and retreat of </a:t>
                      </a:r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glaciers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6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Composition of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ice cores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14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Pollen</a:t>
                      </a:r>
                      <a:r>
                        <a:rPr lang="en-AU" sz="2400">
                          <a:solidFill>
                            <a:srgbClr val="009900"/>
                          </a:solidFill>
                          <a:effectLst/>
                        </a:rPr>
                        <a:t> analysis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5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Rise and fall of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sea levels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2539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60814" y="2190234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the things that scientists study include:</a:t>
            </a:r>
            <a:endParaRPr lang="en-AU" sz="2400" dirty="0"/>
          </a:p>
        </p:txBody>
      </p:sp>
      <p:pic>
        <p:nvPicPr>
          <p:cNvPr id="12290" name="Picture 2" descr="https://www.educationperfect.com/media/content/Science/1461797321.509211g/1461797318801-36714760073680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948093"/>
            <a:ext cx="3810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5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bjKcHPmxK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200" y="553135"/>
            <a:ext cx="878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on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climate and weather,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12175"/>
              </p:ext>
            </p:extLst>
          </p:nvPr>
        </p:nvGraphicFramePr>
        <p:xfrm>
          <a:off x="1603285" y="2366804"/>
          <a:ext cx="9001215" cy="1805940"/>
        </p:xfrm>
        <a:graphic>
          <a:graphicData uri="http://schemas.openxmlformats.org/drawingml/2006/table">
            <a:tbl>
              <a:tblPr/>
              <a:tblGrid>
                <a:gridCol w="378574">
                  <a:extLst>
                    <a:ext uri="{9D8B030D-6E8A-4147-A177-3AD203B41FA5}">
                      <a16:colId xmlns:a16="http://schemas.microsoft.com/office/drawing/2014/main" val="2432663803"/>
                    </a:ext>
                  </a:extLst>
                </a:gridCol>
                <a:gridCol w="8622641">
                  <a:extLst>
                    <a:ext uri="{9D8B030D-6E8A-4147-A177-3AD203B41FA5}">
                      <a16:colId xmlns:a16="http://schemas.microsoft.com/office/drawing/2014/main" val="2387707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⋅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Describe the difference between </a:t>
                      </a:r>
                      <a:r>
                        <a:rPr lang="en-AU" sz="2400" b="1">
                          <a:solidFill>
                            <a:srgbClr val="B81AE0"/>
                          </a:solidFill>
                          <a:effectLst/>
                        </a:rPr>
                        <a:t>weather</a:t>
                      </a:r>
                      <a:r>
                        <a:rPr lang="en-AU" sz="2400">
                          <a:effectLst/>
                        </a:rPr>
                        <a:t> and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climate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⋅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Identify the </a:t>
                      </a:r>
                      <a:r>
                        <a:rPr lang="en-AU" sz="2400" b="1">
                          <a:effectLst/>
                        </a:rPr>
                        <a:t>factors</a:t>
                      </a:r>
                      <a:r>
                        <a:rPr lang="en-AU" sz="2400">
                          <a:effectLst/>
                        </a:rPr>
                        <a:t> that determine climates on Earth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2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⋅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Explain the types of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evidence</a:t>
                      </a:r>
                      <a:r>
                        <a:rPr lang="en-AU" sz="2400" dirty="0">
                          <a:effectLst/>
                        </a:rPr>
                        <a:t> that scientists use to determine past climates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1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9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60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HgyOa70Q7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212636"/>
            <a:ext cx="1097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Weather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 the conditions of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terms of temperature, wind, cloud and precipitation (rain/snow/sleet/hail) on a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short-term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basis (usually day-to-day).</a:t>
            </a:r>
            <a:endParaRPr lang="en-AU" sz="2800" dirty="0"/>
          </a:p>
        </p:txBody>
      </p:sp>
      <p:pic>
        <p:nvPicPr>
          <p:cNvPr id="3" name="1509321803.699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0000" y="2451100"/>
            <a:ext cx="6965244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-13563"/>
            <a:ext cx="1102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Winds move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 from high temperature areas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temperature areas.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Air temperature can also influence the amount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area gets. Warmer air holds more water vapour, so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less rain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likely to fall.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French/1403133791989-87028705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874962"/>
            <a:ext cx="4762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625039"/>
            <a:ext cx="11468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Climate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weather conditions.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includes extreme weather, such as drought, that is experienced over a long period of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Usually the weather patterns over the past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averaged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determine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climate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area.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Climate can determine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live, depending on how well they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certain weather conditions.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027.010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1100" y="3672027"/>
            <a:ext cx="4927600" cy="25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2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545237"/>
            <a:ext cx="10706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Different places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 have very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climates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 experience very different patterns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weather.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average climate in Australia is very different to that of the Amazon Rainforest.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3411848.44041g/1453411873468-7644266922844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771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455758629.28691g/1455758630209-155004663732193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36147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BdxDFpDp_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-40164"/>
            <a:ext cx="1165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Climate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weather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conditions prevailing over a long period.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things that can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influence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climate. Some of these include: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67251"/>
              </p:ext>
            </p:extLst>
          </p:nvPr>
        </p:nvGraphicFramePr>
        <p:xfrm>
          <a:off x="1050316" y="2409984"/>
          <a:ext cx="7979384" cy="2766060"/>
        </p:xfrm>
        <a:graphic>
          <a:graphicData uri="http://schemas.openxmlformats.org/drawingml/2006/table">
            <a:tbl>
              <a:tblPr/>
              <a:tblGrid>
                <a:gridCol w="472359">
                  <a:extLst>
                    <a:ext uri="{9D8B030D-6E8A-4147-A177-3AD203B41FA5}">
                      <a16:colId xmlns:a16="http://schemas.microsoft.com/office/drawing/2014/main" val="3511898237"/>
                    </a:ext>
                  </a:extLst>
                </a:gridCol>
                <a:gridCol w="7507025">
                  <a:extLst>
                    <a:ext uri="{9D8B030D-6E8A-4147-A177-3AD203B41FA5}">
                      <a16:colId xmlns:a16="http://schemas.microsoft.com/office/drawing/2014/main" val="2901636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Uneven heating</a:t>
                      </a:r>
                      <a:r>
                        <a:rPr lang="en-AU" sz="2400">
                          <a:effectLst/>
                        </a:rPr>
                        <a:t> of the Earth by the Sun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6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Different heat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absorption</a:t>
                      </a:r>
                      <a:r>
                        <a:rPr lang="en-AU" sz="2400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emission</a:t>
                      </a:r>
                      <a:r>
                        <a:rPr lang="en-AU" sz="2400" dirty="0">
                          <a:effectLst/>
                        </a:rPr>
                        <a:t> rates of land and water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2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The extent to which </a:t>
                      </a:r>
                      <a:r>
                        <a:rPr lang="en-AU" sz="2400" b="1">
                          <a:effectLst/>
                        </a:rPr>
                        <a:t>Earth's axis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tilts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765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Topography</a:t>
                      </a:r>
                      <a:r>
                        <a:rPr lang="en-AU" sz="2400" b="1">
                          <a:effectLst/>
                        </a:rPr>
                        <a:t> of the land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80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Composition of the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atmosphere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26363"/>
                  </a:ext>
                </a:extLst>
              </a:tr>
            </a:tbl>
          </a:graphicData>
        </a:graphic>
      </p:graphicFrame>
      <p:pic>
        <p:nvPicPr>
          <p:cNvPr id="4098" name="Picture 2" descr="https://www.educationperfect.com/media/content/Science/1439243988.87051g/1439243971576-124252103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4387056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2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</Words>
  <Application>Microsoft Office PowerPoint</Application>
  <PresentationFormat>Widescreen</PresentationFormat>
  <Paragraphs>69</Paragraphs>
  <Slides>20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Climate and Weather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and Weather</dc:title>
  <dc:creator>Joseph D'cruz</dc:creator>
  <cp:lastModifiedBy>Joseph D'cruz</cp:lastModifiedBy>
  <cp:revision>4</cp:revision>
  <dcterms:created xsi:type="dcterms:W3CDTF">2020-05-30T05:52:29Z</dcterms:created>
  <dcterms:modified xsi:type="dcterms:W3CDTF">2020-07-11T12:56:54Z</dcterms:modified>
</cp:coreProperties>
</file>