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9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7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0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8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1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3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2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3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A77B-D099-4300-A752-6D2A06DAC353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3DA2-E817-4D6B-98ED-0C5451481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78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HhvaUdWfD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r4I8tYnxP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m-M37vc-m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Disappearing Polar Ice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72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55938"/>
            <a:ext cx="11544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increase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what drives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thermohaline circulation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global conveyer belt). If less ice is formed, there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less dense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global conveyer belt could slow and eventually stop!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would have significant impact on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 currents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global climate.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6348945.150621g/1456348954964-14423101915002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2705100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2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700" y="705535"/>
            <a:ext cx="1009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factors that cause sea levels to rise with the temperature: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47882"/>
              </p:ext>
            </p:extLst>
          </p:nvPr>
        </p:nvGraphicFramePr>
        <p:xfrm>
          <a:off x="1981200" y="1631474"/>
          <a:ext cx="10515600" cy="96012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999974674"/>
                    </a:ext>
                  </a:extLst>
                </a:gridCol>
                <a:gridCol w="9537700">
                  <a:extLst>
                    <a:ext uri="{9D8B030D-6E8A-4147-A177-3AD203B41FA5}">
                      <a16:colId xmlns:a16="http://schemas.microsoft.com/office/drawing/2014/main" val="683583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dirty="0">
                          <a:effectLst/>
                          <a:latin typeface="KaTeX_Main"/>
                        </a:rPr>
                        <a:t>⋅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Warm water expands.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13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Melting land ice flows into the oceans.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51198"/>
                  </a:ext>
                </a:extLst>
              </a:tr>
            </a:tbl>
          </a:graphicData>
        </a:graphic>
      </p:graphicFrame>
      <p:pic>
        <p:nvPicPr>
          <p:cNvPr id="4" name="1509316472.2900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3400" y="3651249"/>
            <a:ext cx="5346700" cy="28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606336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gets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thermal expansion.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Thermal expansion is the reason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denser than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warm 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591.569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1400" y="3644900"/>
            <a:ext cx="5207000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HhvaUdWfD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605135"/>
            <a:ext cx="1159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global temperatures increase,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93%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heat ends up in 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causes our oceans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slightly, which leads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rising sea levels.</a:t>
            </a:r>
            <a:endParaRPr lang="en-AU" sz="2400" dirty="0"/>
          </a:p>
        </p:txBody>
      </p:sp>
      <p:pic>
        <p:nvPicPr>
          <p:cNvPr id="8194" name="Picture 2" descr="https://www.educationperfect.com/media/content/German/1452469372.194741g/1452469380122-7933398385050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1" y="3307821"/>
            <a:ext cx="5099050" cy="33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7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555536"/>
            <a:ext cx="1117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sea ice melts,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sea levels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do not change.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ice was floating in the ocean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already;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water hasn't changed, only the physical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in.</a:t>
            </a:r>
            <a:endParaRPr lang="en-AU" sz="2800" dirty="0"/>
          </a:p>
        </p:txBody>
      </p:sp>
      <p:pic>
        <p:nvPicPr>
          <p:cNvPr id="9218" name="Picture 2" descr="https://www.educationperfect.com/media/content/Science/1458000994.562711g/1458000995795-71846070122716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193798"/>
            <a:ext cx="5200650" cy="341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5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81338"/>
            <a:ext cx="1143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land ice melts,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flows into the ocean. This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water in the oceans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raises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sea levels.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contributors to land ice are glaciers and ice sheets. Glaciers are massive frozen rivers of ice, such as the one shown on the left.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Science/1370817799712-7637512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997200"/>
            <a:ext cx="2854325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Geography/1424737782.745181g/1424737785587-80603997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2997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4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832535"/>
            <a:ext cx="1102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results are the same, regardless of whether land ice melts 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ocean: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44313"/>
              </p:ext>
            </p:extLst>
          </p:nvPr>
        </p:nvGraphicFramePr>
        <p:xfrm>
          <a:off x="1220742" y="1915954"/>
          <a:ext cx="9688558" cy="1935480"/>
        </p:xfrm>
        <a:graphic>
          <a:graphicData uri="http://schemas.openxmlformats.org/drawingml/2006/table">
            <a:tbl>
              <a:tblPr/>
              <a:tblGrid>
                <a:gridCol w="407482">
                  <a:extLst>
                    <a:ext uri="{9D8B030D-6E8A-4147-A177-3AD203B41FA5}">
                      <a16:colId xmlns:a16="http://schemas.microsoft.com/office/drawing/2014/main" val="2643293045"/>
                    </a:ext>
                  </a:extLst>
                </a:gridCol>
                <a:gridCol w="9281076">
                  <a:extLst>
                    <a:ext uri="{9D8B030D-6E8A-4147-A177-3AD203B41FA5}">
                      <a16:colId xmlns:a16="http://schemas.microsoft.com/office/drawing/2014/main" val="455278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As glaciers melt on land, they form rivers of meltwater that flow into the ocean.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34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If a glacier reaches the ocean, the end can break off, forming an iceberg that will eventually melt.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422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8300" y="4103856"/>
            <a:ext cx="1168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both cases,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 is entering the ocean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increasing the sea level.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Geography/1399429927146-1284220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752975"/>
            <a:ext cx="3333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Science/1455239041.6231g/1455239042472-2425561885249195-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21" y="4788962"/>
            <a:ext cx="1872479" cy="20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2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r4I8tYnx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01938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past when sea levels rose, animals and humans could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move inland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levels went down 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Nowadays, a huge amount of our infrastructure is found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coastal cities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cannot be easily moved inland. If sea levels were to rise, the cost to recover would be massive.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Geography/1379900919786-917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893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47650"/>
            <a:ext cx="11467168" cy="3460750"/>
          </a:xfrm>
          <a:prstGeom prst="rect">
            <a:avLst/>
          </a:prstGeom>
        </p:spPr>
      </p:pic>
      <p:pic>
        <p:nvPicPr>
          <p:cNvPr id="1026" name="Picture 2" descr="https://www.educationperfect.com/media/content/German/1469570392.538241g/1469570416651-1491919942403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9957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9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00735"/>
            <a:ext cx="11417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year, at each pole, massive ice caps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partially melt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summer, then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refreeze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winter.</a:t>
            </a:r>
            <a:endParaRPr lang="en-AU" sz="2400" dirty="0"/>
          </a:p>
        </p:txBody>
      </p:sp>
      <p:pic>
        <p:nvPicPr>
          <p:cNvPr id="3" name="1509321725.09928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9600" y="3644900"/>
            <a:ext cx="6394824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0738" y="450334"/>
            <a:ext cx="6633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polar caps consist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sea ice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land ice.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11287"/>
            <a:ext cx="8840788" cy="34594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0800" y="5370014"/>
            <a:ext cx="10452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Icebergs are formed when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land ice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reaches the ocean, and are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example of </a:t>
            </a:r>
            <a:r>
              <a:rPr lang="en-AU" sz="2400" b="1" i="1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sea ice.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5266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38837"/>
            <a:ext cx="11544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Recently, the polar caps have been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melting 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summer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freezing 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winter.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picture shows the minimum Arctic sea ice (amount of ice left after summer) appears to be getting smaller every year.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6869409.671861g/1456869413351-32051943284207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311400"/>
            <a:ext cx="5143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2735"/>
            <a:ext cx="1148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Polar ice acts like a giant mirror,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reflecting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most of the Sun's rays which land on it,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absorbing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 This has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cooling effect,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lost as the ice melts.</a:t>
            </a:r>
            <a:endParaRPr lang="en-AU" sz="2400" dirty="0"/>
          </a:p>
        </p:txBody>
      </p:sp>
      <p:pic>
        <p:nvPicPr>
          <p:cNvPr id="3074" name="Picture 2" descr="https://www.educationperfect.com/media/content/Science/1456880337.081851g/1456880337921-27492820047098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166937"/>
            <a:ext cx="5978525" cy="42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19038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polar ice melts,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sunlight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absorbed by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oceans,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heating the Earth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melting more polar ice caps.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positive feedback loop.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positive feedback loop occurs when two factors enhance each other. In this case factor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melting ice caps, which enhances the global temperature, factor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melts more ice caps.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9301384.452741g/1459301385950-11092815848207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894012"/>
            <a:ext cx="30003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75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m-M37vc-m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54335"/>
            <a:ext cx="1156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sea water is salty, sea ice is made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fresh water.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salt water freezes, the salt remains in the ocean,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increasing the salinity and density.</a:t>
            </a:r>
            <a:endParaRPr lang="en-AU" sz="2400" dirty="0"/>
          </a:p>
        </p:txBody>
      </p:sp>
      <p:pic>
        <p:nvPicPr>
          <p:cNvPr id="5122" name="Picture 2" descr="https://www.educationperfect.com/Images/Content/German/1365380956078-573734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4" y="2816471"/>
            <a:ext cx="6054725" cy="404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7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161</Words>
  <Application>Microsoft Office PowerPoint</Application>
  <PresentationFormat>Widescreen</PresentationFormat>
  <Paragraphs>37</Paragraphs>
  <Slides>21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Disappearing Polar 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Disappearing Polar Ice</dc:title>
  <dc:creator>Joseph D'cruz</dc:creator>
  <cp:lastModifiedBy>Joseph D'cruz</cp:lastModifiedBy>
  <cp:revision>2</cp:revision>
  <dcterms:created xsi:type="dcterms:W3CDTF">2020-07-12T01:59:19Z</dcterms:created>
  <dcterms:modified xsi:type="dcterms:W3CDTF">2020-07-12T02:02:47Z</dcterms:modified>
</cp:coreProperties>
</file>